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8" r:id="rId2"/>
    <p:sldId id="283" r:id="rId3"/>
    <p:sldId id="303" r:id="rId4"/>
    <p:sldId id="304" r:id="rId5"/>
    <p:sldId id="305" r:id="rId6"/>
    <p:sldId id="306" r:id="rId7"/>
    <p:sldId id="307" r:id="rId8"/>
  </p:sldIdLst>
  <p:sldSz cx="9144000" cy="6858000" type="screen4x3"/>
  <p:notesSz cx="6858000" cy="9144000"/>
  <p:defaultTextStyle>
    <a:defPPr>
      <a:defRPr lang="fr-FR"/>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anose="020B0300000000000000"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153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99"/>
    <p:restoredTop sz="94674"/>
  </p:normalViewPr>
  <p:slideViewPr>
    <p:cSldViewPr>
      <p:cViewPr varScale="1">
        <p:scale>
          <a:sx n="105" d="100"/>
          <a:sy n="105" d="100"/>
        </p:scale>
        <p:origin x="1416" y="114"/>
      </p:cViewPr>
      <p:guideLst>
        <p:guide orient="horz" pos="153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976"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21DEC85-EDA8-014D-83D2-AEC041BBD37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ヒラギノ角ゴ Pro W3" charset="0"/>
                <a:cs typeface="ヒラギノ角ゴ Pro W3" charset="0"/>
              </a:defRPr>
            </a:lvl1pPr>
          </a:lstStyle>
          <a:p>
            <a:pPr>
              <a:defRPr/>
            </a:pPr>
            <a:endParaRPr lang="fr-FR"/>
          </a:p>
        </p:txBody>
      </p:sp>
      <p:sp>
        <p:nvSpPr>
          <p:cNvPr id="3" name="Espace réservé de la date 2">
            <a:extLst>
              <a:ext uri="{FF2B5EF4-FFF2-40B4-BE49-F238E27FC236}">
                <a16:creationId xmlns:a16="http://schemas.microsoft.com/office/drawing/2014/main" id="{5834A15E-A912-2646-B90B-D03ADD7AE04F}"/>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7762719-44B6-254A-9A2E-D8E9943EFD27}" type="datetimeFigureOut">
              <a:rPr lang="fr-FR" altLang="fr-FR"/>
              <a:pPr/>
              <a:t>30/07/2018</a:t>
            </a:fld>
            <a:endParaRPr lang="fr-FR" altLang="fr-FR"/>
          </a:p>
        </p:txBody>
      </p:sp>
      <p:sp>
        <p:nvSpPr>
          <p:cNvPr id="4" name="Espace réservé du pied de page 3">
            <a:extLst>
              <a:ext uri="{FF2B5EF4-FFF2-40B4-BE49-F238E27FC236}">
                <a16:creationId xmlns:a16="http://schemas.microsoft.com/office/drawing/2014/main" id="{C8017E93-1383-0E43-82A1-9809F22027AD}"/>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ヒラギノ角ゴ Pro W3" charset="0"/>
                <a:cs typeface="ヒラギノ角ゴ Pro W3" charset="0"/>
              </a:defRPr>
            </a:lvl1pPr>
          </a:lstStyle>
          <a:p>
            <a:pPr>
              <a:defRPr/>
            </a:pPr>
            <a:endParaRPr lang="fr-FR"/>
          </a:p>
        </p:txBody>
      </p:sp>
      <p:sp>
        <p:nvSpPr>
          <p:cNvPr id="5" name="Espace réservé du numéro de diapositive 4">
            <a:extLst>
              <a:ext uri="{FF2B5EF4-FFF2-40B4-BE49-F238E27FC236}">
                <a16:creationId xmlns:a16="http://schemas.microsoft.com/office/drawing/2014/main" id="{5888087B-D0E8-004A-ACAD-E63C76C905E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2A25FC2-E282-2D48-81EB-FE38C8ABD3C1}" type="slidenum">
              <a:rPr lang="fr-FR" altLang="fr-FR"/>
              <a:pPr/>
              <a:t>‹Nr.›</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DD85DE8-E46C-D849-BCCF-D78C30CBE2CA}"/>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ヒラギノ角ゴ Pro W3" charset="0"/>
                <a:cs typeface="ヒラギノ角ゴ Pro W3" charset="0"/>
              </a:defRPr>
            </a:lvl1pPr>
          </a:lstStyle>
          <a:p>
            <a:pPr>
              <a:defRPr/>
            </a:pPr>
            <a:endParaRPr lang="fr-FR"/>
          </a:p>
        </p:txBody>
      </p:sp>
      <p:sp>
        <p:nvSpPr>
          <p:cNvPr id="7171" name="Rectangle 3">
            <a:extLst>
              <a:ext uri="{FF2B5EF4-FFF2-40B4-BE49-F238E27FC236}">
                <a16:creationId xmlns:a16="http://schemas.microsoft.com/office/drawing/2014/main" id="{22C76867-04FE-3849-9948-96E04E385380}"/>
              </a:ext>
            </a:extLst>
          </p:cNvPr>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ヒラギノ角ゴ Pro W3" charset="0"/>
                <a:cs typeface="ヒラギノ角ゴ Pro W3" charset="0"/>
              </a:defRPr>
            </a:lvl1pPr>
          </a:lstStyle>
          <a:p>
            <a:pPr>
              <a:defRPr/>
            </a:pPr>
            <a:endParaRPr lang="fr-FR"/>
          </a:p>
        </p:txBody>
      </p:sp>
      <p:sp>
        <p:nvSpPr>
          <p:cNvPr id="14340" name="Rectangle 4">
            <a:extLst>
              <a:ext uri="{FF2B5EF4-FFF2-40B4-BE49-F238E27FC236}">
                <a16:creationId xmlns:a16="http://schemas.microsoft.com/office/drawing/2014/main" id="{DD21E449-8ADC-3540-BD52-C2A89B916FB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F6371DDA-76F5-4543-AB77-F247F872AC33}"/>
              </a:ext>
            </a:extLst>
          </p:cNvPr>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7174" name="Rectangle 6">
            <a:extLst>
              <a:ext uri="{FF2B5EF4-FFF2-40B4-BE49-F238E27FC236}">
                <a16:creationId xmlns:a16="http://schemas.microsoft.com/office/drawing/2014/main" id="{AD2C4145-B2DB-9546-AAE8-F5973906C82B}"/>
              </a:ext>
            </a:extLst>
          </p:cNvPr>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ヒラギノ角ゴ Pro W3" charset="0"/>
                <a:cs typeface="ヒラギノ角ゴ Pro W3" charset="0"/>
              </a:defRPr>
            </a:lvl1pPr>
          </a:lstStyle>
          <a:p>
            <a:pPr>
              <a:defRPr/>
            </a:pPr>
            <a:endParaRPr lang="fr-FR"/>
          </a:p>
        </p:txBody>
      </p:sp>
      <p:sp>
        <p:nvSpPr>
          <p:cNvPr id="7175" name="Rectangle 7">
            <a:extLst>
              <a:ext uri="{FF2B5EF4-FFF2-40B4-BE49-F238E27FC236}">
                <a16:creationId xmlns:a16="http://schemas.microsoft.com/office/drawing/2014/main" id="{C17203EA-2EC2-FA4D-AFCF-967381BFD449}"/>
              </a:ext>
            </a:extLst>
          </p:cNvPr>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fld id="{FA2E52A6-1527-CC4F-ABBD-754BE1308EF8}" type="slidenum">
              <a:rPr lang="fr-FR" altLang="fr-FR"/>
              <a:pPr/>
              <a:t>‹Nr.›</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1ABC9829-0A7E-764C-98E9-59DD37B487C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1FF1090A-2FA8-CC4E-9CE4-A446ACB7CA6E}" type="slidenum">
              <a:rPr lang="fr-FR" altLang="fr-FR" sz="1200"/>
              <a:pPr/>
              <a:t>1</a:t>
            </a:fld>
            <a:endParaRPr lang="fr-FR" altLang="fr-FR" sz="1200"/>
          </a:p>
        </p:txBody>
      </p:sp>
      <p:sp>
        <p:nvSpPr>
          <p:cNvPr id="16386" name="Rectangle 2">
            <a:extLst>
              <a:ext uri="{FF2B5EF4-FFF2-40B4-BE49-F238E27FC236}">
                <a16:creationId xmlns:a16="http://schemas.microsoft.com/office/drawing/2014/main" id="{25C39DAD-A8E6-FE4C-ADF7-38432BDABB5B}"/>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BECE380B-14A6-C745-8513-D72C8EC4EF3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Users\jgrosse\Documents\1474_Event_Accueil_prof_2005\PresentationPPT_MDP\CAV-CAM-01771-HQ.jpg" TargetMode="Externa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11">
            <a:extLst>
              <a:ext uri="{FF2B5EF4-FFF2-40B4-BE49-F238E27FC236}">
                <a16:creationId xmlns:a16="http://schemas.microsoft.com/office/drawing/2014/main" id="{0625C7F7-DD88-8D4C-9DF8-285821BA8AB6}"/>
              </a:ext>
            </a:extLst>
          </p:cNvPr>
          <p:cNvSpPr>
            <a:spLocks noChangeArrowheads="1"/>
          </p:cNvSpPr>
          <p:nvPr userDrawn="1"/>
        </p:nvSpPr>
        <p:spPr bwMode="auto">
          <a:xfrm>
            <a:off x="3124200" y="0"/>
            <a:ext cx="5995988" cy="6858000"/>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endParaRPr lang="fr-FR" altLang="fr-FR"/>
          </a:p>
        </p:txBody>
      </p:sp>
      <p:pic>
        <p:nvPicPr>
          <p:cNvPr id="5" name="Picture 11" descr="Macintosh HD:Users:jgrosse:Documents:1474_Event_Accueil_prof_2005:PresentationPPT_MDP:CAV-CAM-01771-HQ.jpg">
            <a:extLst>
              <a:ext uri="{FF2B5EF4-FFF2-40B4-BE49-F238E27FC236}">
                <a16:creationId xmlns:a16="http://schemas.microsoft.com/office/drawing/2014/main" id="{A94956C6-3265-9843-BBAD-861D982986D5}"/>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2819400" y="0"/>
            <a:ext cx="6781800" cy="441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a:extLst>
              <a:ext uri="{FF2B5EF4-FFF2-40B4-BE49-F238E27FC236}">
                <a16:creationId xmlns:a16="http://schemas.microsoft.com/office/drawing/2014/main" id="{06A8000E-AB92-F642-9330-61116A951C57}"/>
              </a:ext>
            </a:extLst>
          </p:cNvPr>
          <p:cNvSpPr>
            <a:spLocks noChangeArrowheads="1"/>
          </p:cNvSpPr>
          <p:nvPr userDrawn="1"/>
        </p:nvSpPr>
        <p:spPr bwMode="auto">
          <a:xfrm>
            <a:off x="0" y="0"/>
            <a:ext cx="3124200" cy="685800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endParaRPr lang="fr-FR" altLang="fr-FR"/>
          </a:p>
        </p:txBody>
      </p:sp>
      <p:pic>
        <p:nvPicPr>
          <p:cNvPr id="7" name="Picture 13" descr="&#10;ppt1final.png                                                  05D47BE1Macintosh HD                   BBA3E165:">
            <a:extLst>
              <a:ext uri="{FF2B5EF4-FFF2-40B4-BE49-F238E27FC236}">
                <a16:creationId xmlns:a16="http://schemas.microsoft.com/office/drawing/2014/main" id="{71A4F0B9-8013-0244-83BE-BAC107AD1C30}"/>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5"/>
          <p:cNvSpPr>
            <a:spLocks noGrp="1" noChangeArrowheads="1"/>
          </p:cNvSpPr>
          <p:nvPr>
            <p:ph type="ctrTitle"/>
          </p:nvPr>
        </p:nvSpPr>
        <p:spPr>
          <a:xfrm>
            <a:off x="1371600" y="3657600"/>
            <a:ext cx="7391400" cy="1905000"/>
          </a:xfrm>
        </p:spPr>
        <p:txBody>
          <a:bodyPr anchor="t"/>
          <a:lstStyle>
            <a:lvl1pPr algn="l">
              <a:defRPr sz="3600"/>
            </a:lvl1pPr>
          </a:lstStyle>
          <a:p>
            <a:pPr lvl="0"/>
            <a:r>
              <a:rPr lang="fr-FR" noProof="0"/>
              <a:t>Cliquez et modifiez le titre</a:t>
            </a:r>
          </a:p>
        </p:txBody>
      </p:sp>
      <p:sp>
        <p:nvSpPr>
          <p:cNvPr id="5126" name="Rectangle 6"/>
          <p:cNvSpPr>
            <a:spLocks noGrp="1" noChangeArrowheads="1"/>
          </p:cNvSpPr>
          <p:nvPr>
            <p:ph type="subTitle" idx="1"/>
          </p:nvPr>
        </p:nvSpPr>
        <p:spPr>
          <a:xfrm>
            <a:off x="1371600" y="2895600"/>
            <a:ext cx="7391400" cy="533400"/>
          </a:xfrm>
        </p:spPr>
        <p:txBody>
          <a:bodyPr/>
          <a:lstStyle>
            <a:lvl1pPr marL="0" indent="0">
              <a:buFontTx/>
              <a:buNone/>
              <a:defRPr sz="1800">
                <a:solidFill>
                  <a:srgbClr val="ABABAB"/>
                </a:solidFill>
              </a:defRPr>
            </a:lvl1pPr>
          </a:lstStyle>
          <a:p>
            <a:pPr lvl="0"/>
            <a:r>
              <a:rPr lang="fr-FR" noProof="0"/>
              <a:t>Cliquez pour modifier le style des sous-titres du masque</a:t>
            </a:r>
          </a:p>
        </p:txBody>
      </p:sp>
      <p:sp>
        <p:nvSpPr>
          <p:cNvPr id="8" name="Espace réservé de la date 7">
            <a:extLst>
              <a:ext uri="{FF2B5EF4-FFF2-40B4-BE49-F238E27FC236}">
                <a16:creationId xmlns:a16="http://schemas.microsoft.com/office/drawing/2014/main" id="{AA6FC869-F78A-4340-8E73-5AF074DCB2B2}"/>
              </a:ext>
            </a:extLst>
          </p:cNvPr>
          <p:cNvSpPr>
            <a:spLocks noGrp="1" noChangeArrowheads="1"/>
          </p:cNvSpPr>
          <p:nvPr>
            <p:ph type="dt" sz="half" idx="10"/>
          </p:nvPr>
        </p:nvSpPr>
        <p:spPr>
          <a:xfrm>
            <a:off x="7908925" y="6229350"/>
            <a:ext cx="1006475" cy="246063"/>
          </a:xfrm>
        </p:spPr>
        <p:txBody>
          <a:bodyPr wrap="none" anchor="ctr">
            <a:spAutoFit/>
          </a:bodyPr>
          <a:lstStyle>
            <a:lvl1pPr>
              <a:defRPr>
                <a:solidFill>
                  <a:schemeClr val="tx1"/>
                </a:solidFill>
              </a:defRPr>
            </a:lvl1pPr>
          </a:lstStyle>
          <a:p>
            <a:fld id="{8C4427D1-598C-5D42-B9F8-485401D703F3}" type="datetime2">
              <a:rPr lang="fr-FR" altLang="fr-FR"/>
              <a:pPr/>
              <a:t>lundi 30 juillet 2018</a:t>
            </a:fld>
            <a:endParaRPr lang="fr-FR" altLang="fr-FR"/>
          </a:p>
        </p:txBody>
      </p:sp>
    </p:spTree>
    <p:extLst>
      <p:ext uri="{BB962C8B-B14F-4D97-AF65-F5344CB8AC3E}">
        <p14:creationId xmlns:p14="http://schemas.microsoft.com/office/powerpoint/2010/main" val="1567351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4" name="Rectangle 4">
            <a:extLst>
              <a:ext uri="{FF2B5EF4-FFF2-40B4-BE49-F238E27FC236}">
                <a16:creationId xmlns:a16="http://schemas.microsoft.com/office/drawing/2014/main" id="{121BA8D7-59DC-8D43-BE0C-9D7AB9DDF7EF}"/>
              </a:ext>
            </a:extLst>
          </p:cNvPr>
          <p:cNvSpPr>
            <a:spLocks noGrp="1" noChangeArrowheads="1"/>
          </p:cNvSpPr>
          <p:nvPr>
            <p:ph type="dt" sz="half" idx="10"/>
          </p:nvPr>
        </p:nvSpPr>
        <p:spPr>
          <a:ln/>
        </p:spPr>
        <p:txBody>
          <a:bodyPr/>
          <a:lstStyle>
            <a:lvl1pPr>
              <a:defRPr/>
            </a:lvl1pPr>
          </a:lstStyle>
          <a:p>
            <a:fld id="{28B22E7A-E379-9A45-AEBA-3A20F38F5355}" type="datetime2">
              <a:rPr lang="fr-FR" altLang="fr-FR"/>
              <a:pPr/>
              <a:t>lundi 30 juillet 2018</a:t>
            </a:fld>
            <a:endParaRPr lang="fr-FR" altLang="fr-FR" sz="1400"/>
          </a:p>
        </p:txBody>
      </p:sp>
      <p:sp>
        <p:nvSpPr>
          <p:cNvPr id="5" name="Rectangle 5">
            <a:extLst>
              <a:ext uri="{FF2B5EF4-FFF2-40B4-BE49-F238E27FC236}">
                <a16:creationId xmlns:a16="http://schemas.microsoft.com/office/drawing/2014/main" id="{E23721FA-6C1A-D24D-9790-DCFC21148579}"/>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6" name="Rectangle 6">
            <a:extLst>
              <a:ext uri="{FF2B5EF4-FFF2-40B4-BE49-F238E27FC236}">
                <a16:creationId xmlns:a16="http://schemas.microsoft.com/office/drawing/2014/main" id="{FB962B30-9955-FF45-B6C3-D4DA3374BB64}"/>
              </a:ext>
            </a:extLst>
          </p:cNvPr>
          <p:cNvSpPr>
            <a:spLocks noGrp="1" noChangeArrowheads="1"/>
          </p:cNvSpPr>
          <p:nvPr>
            <p:ph type="sldNum" sz="quarter" idx="12"/>
          </p:nvPr>
        </p:nvSpPr>
        <p:spPr>
          <a:ln/>
        </p:spPr>
        <p:txBody>
          <a:bodyPr/>
          <a:lstStyle>
            <a:lvl1pPr>
              <a:defRPr/>
            </a:lvl1pPr>
          </a:lstStyle>
          <a:p>
            <a:fld id="{BF88205D-26C6-9A42-8CE4-25EE4C8F9A4C}" type="slidenum">
              <a:rPr lang="fr-FR" altLang="fr-FR"/>
              <a:pPr/>
              <a:t>‹Nr.›</a:t>
            </a:fld>
            <a:endParaRPr lang="fr-FR" altLang="fr-FR"/>
          </a:p>
        </p:txBody>
      </p:sp>
    </p:spTree>
    <p:extLst>
      <p:ext uri="{BB962C8B-B14F-4D97-AF65-F5344CB8AC3E}">
        <p14:creationId xmlns:p14="http://schemas.microsoft.com/office/powerpoint/2010/main" val="370618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43700" y="457200"/>
            <a:ext cx="2171700" cy="5410200"/>
          </a:xfrm>
        </p:spPr>
        <p:txBody>
          <a:bodyPr vert="eaVert"/>
          <a:lstStyle/>
          <a:p>
            <a:r>
              <a:rPr lang="fr-CH"/>
              <a:t>Cliquez et modifiez le titre</a:t>
            </a:r>
            <a:endParaRPr lang="fr-FR"/>
          </a:p>
        </p:txBody>
      </p:sp>
      <p:sp>
        <p:nvSpPr>
          <p:cNvPr id="3" name="Espace réservé du texte vertical 2"/>
          <p:cNvSpPr>
            <a:spLocks noGrp="1"/>
          </p:cNvSpPr>
          <p:nvPr>
            <p:ph type="body" orient="vert" idx="1"/>
          </p:nvPr>
        </p:nvSpPr>
        <p:spPr>
          <a:xfrm>
            <a:off x="228600" y="457200"/>
            <a:ext cx="6362700" cy="5410200"/>
          </a:xfrm>
        </p:spPr>
        <p:txBody>
          <a:bodyPr vert="eaVert"/>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4" name="Rectangle 4">
            <a:extLst>
              <a:ext uri="{FF2B5EF4-FFF2-40B4-BE49-F238E27FC236}">
                <a16:creationId xmlns:a16="http://schemas.microsoft.com/office/drawing/2014/main" id="{3932EBA3-6901-5041-942D-6C7DCBF3706B}"/>
              </a:ext>
            </a:extLst>
          </p:cNvPr>
          <p:cNvSpPr>
            <a:spLocks noGrp="1" noChangeArrowheads="1"/>
          </p:cNvSpPr>
          <p:nvPr>
            <p:ph type="dt" sz="half" idx="10"/>
          </p:nvPr>
        </p:nvSpPr>
        <p:spPr>
          <a:ln/>
        </p:spPr>
        <p:txBody>
          <a:bodyPr/>
          <a:lstStyle>
            <a:lvl1pPr>
              <a:defRPr/>
            </a:lvl1pPr>
          </a:lstStyle>
          <a:p>
            <a:fld id="{E2E0EEE9-0867-AE40-BB88-DBDE829E0719}" type="datetime2">
              <a:rPr lang="fr-FR" altLang="fr-FR"/>
              <a:pPr/>
              <a:t>lundi 30 juillet 2018</a:t>
            </a:fld>
            <a:endParaRPr lang="fr-FR" altLang="fr-FR" sz="1400"/>
          </a:p>
        </p:txBody>
      </p:sp>
      <p:sp>
        <p:nvSpPr>
          <p:cNvPr id="5" name="Rectangle 5">
            <a:extLst>
              <a:ext uri="{FF2B5EF4-FFF2-40B4-BE49-F238E27FC236}">
                <a16:creationId xmlns:a16="http://schemas.microsoft.com/office/drawing/2014/main" id="{E4862C66-9652-F746-81FD-1AFEF8B5BB7B}"/>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6" name="Rectangle 6">
            <a:extLst>
              <a:ext uri="{FF2B5EF4-FFF2-40B4-BE49-F238E27FC236}">
                <a16:creationId xmlns:a16="http://schemas.microsoft.com/office/drawing/2014/main" id="{7C34BC5A-A3FC-6B4F-9498-6069034E1905}"/>
              </a:ext>
            </a:extLst>
          </p:cNvPr>
          <p:cNvSpPr>
            <a:spLocks noGrp="1" noChangeArrowheads="1"/>
          </p:cNvSpPr>
          <p:nvPr>
            <p:ph type="sldNum" sz="quarter" idx="12"/>
          </p:nvPr>
        </p:nvSpPr>
        <p:spPr>
          <a:ln/>
        </p:spPr>
        <p:txBody>
          <a:bodyPr/>
          <a:lstStyle>
            <a:lvl1pPr>
              <a:defRPr/>
            </a:lvl1pPr>
          </a:lstStyle>
          <a:p>
            <a:fld id="{22E7A8EF-B273-7A4D-B05B-EEEC0EF72FA8}" type="slidenum">
              <a:rPr lang="fr-FR" altLang="fr-FR"/>
              <a:pPr/>
              <a:t>‹Nr.›</a:t>
            </a:fld>
            <a:endParaRPr lang="fr-FR" altLang="fr-FR"/>
          </a:p>
        </p:txBody>
      </p:sp>
    </p:spTree>
    <p:extLst>
      <p:ext uri="{BB962C8B-B14F-4D97-AF65-F5344CB8AC3E}">
        <p14:creationId xmlns:p14="http://schemas.microsoft.com/office/powerpoint/2010/main" val="402966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a:t>Cliquez et modifiez le titre</a:t>
            </a:r>
            <a:endParaRPr lang="fr-FR"/>
          </a:p>
        </p:txBody>
      </p:sp>
      <p:sp>
        <p:nvSpPr>
          <p:cNvPr id="3" name="Espace réservé du contenu 2"/>
          <p:cNvSpPr>
            <a:spLocks noGrp="1"/>
          </p:cNvSpPr>
          <p:nvPr>
            <p:ph idx="1"/>
          </p:nvPr>
        </p:nvSpPr>
        <p:spPr/>
        <p:txBody>
          <a:body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4" name="Rectangle 4">
            <a:extLst>
              <a:ext uri="{FF2B5EF4-FFF2-40B4-BE49-F238E27FC236}">
                <a16:creationId xmlns:a16="http://schemas.microsoft.com/office/drawing/2014/main" id="{2F94B5FE-0B56-C741-9DA5-C0DA40B115DD}"/>
              </a:ext>
            </a:extLst>
          </p:cNvPr>
          <p:cNvSpPr>
            <a:spLocks noGrp="1" noChangeArrowheads="1"/>
          </p:cNvSpPr>
          <p:nvPr>
            <p:ph type="dt" sz="half" idx="10"/>
          </p:nvPr>
        </p:nvSpPr>
        <p:spPr>
          <a:ln/>
        </p:spPr>
        <p:txBody>
          <a:bodyPr/>
          <a:lstStyle>
            <a:lvl1pPr>
              <a:defRPr/>
            </a:lvl1pPr>
          </a:lstStyle>
          <a:p>
            <a:fld id="{7CC3102A-3866-304C-BA73-22FF02EBC9DA}" type="datetime2">
              <a:rPr lang="fr-FR" altLang="fr-FR"/>
              <a:pPr/>
              <a:t>lundi 30 juillet 2018</a:t>
            </a:fld>
            <a:endParaRPr lang="fr-FR" altLang="fr-FR" sz="1400"/>
          </a:p>
        </p:txBody>
      </p:sp>
      <p:sp>
        <p:nvSpPr>
          <p:cNvPr id="5" name="Rectangle 5">
            <a:extLst>
              <a:ext uri="{FF2B5EF4-FFF2-40B4-BE49-F238E27FC236}">
                <a16:creationId xmlns:a16="http://schemas.microsoft.com/office/drawing/2014/main" id="{74BD0DBD-ED74-894D-9C82-B1CC55769B15}"/>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6" name="Rectangle 6">
            <a:extLst>
              <a:ext uri="{FF2B5EF4-FFF2-40B4-BE49-F238E27FC236}">
                <a16:creationId xmlns:a16="http://schemas.microsoft.com/office/drawing/2014/main" id="{BA7AC5AD-C7A5-B44B-94B3-DCEF754FBD75}"/>
              </a:ext>
            </a:extLst>
          </p:cNvPr>
          <p:cNvSpPr>
            <a:spLocks noGrp="1" noChangeArrowheads="1"/>
          </p:cNvSpPr>
          <p:nvPr>
            <p:ph type="sldNum" sz="quarter" idx="12"/>
          </p:nvPr>
        </p:nvSpPr>
        <p:spPr>
          <a:ln/>
        </p:spPr>
        <p:txBody>
          <a:bodyPr/>
          <a:lstStyle>
            <a:lvl1pPr>
              <a:defRPr/>
            </a:lvl1pPr>
          </a:lstStyle>
          <a:p>
            <a:fld id="{F55A0FFF-0037-084D-8524-E99E48279335}" type="slidenum">
              <a:rPr lang="fr-FR" altLang="fr-FR"/>
              <a:pPr/>
              <a:t>‹Nr.›</a:t>
            </a:fld>
            <a:endParaRPr lang="fr-FR" altLang="fr-FR"/>
          </a:p>
        </p:txBody>
      </p:sp>
    </p:spTree>
    <p:extLst>
      <p:ext uri="{BB962C8B-B14F-4D97-AF65-F5344CB8AC3E}">
        <p14:creationId xmlns:p14="http://schemas.microsoft.com/office/powerpoint/2010/main" val="405573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H"/>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CH"/>
              <a:t>Cliquez pour modifier les styles du texte du masque</a:t>
            </a:r>
          </a:p>
        </p:txBody>
      </p:sp>
      <p:sp>
        <p:nvSpPr>
          <p:cNvPr id="4" name="Rectangle 4">
            <a:extLst>
              <a:ext uri="{FF2B5EF4-FFF2-40B4-BE49-F238E27FC236}">
                <a16:creationId xmlns:a16="http://schemas.microsoft.com/office/drawing/2014/main" id="{43BDE7B1-FCA8-5944-BAA1-C9DE27973D98}"/>
              </a:ext>
            </a:extLst>
          </p:cNvPr>
          <p:cNvSpPr>
            <a:spLocks noGrp="1" noChangeArrowheads="1"/>
          </p:cNvSpPr>
          <p:nvPr>
            <p:ph type="dt" sz="half" idx="10"/>
          </p:nvPr>
        </p:nvSpPr>
        <p:spPr>
          <a:ln/>
        </p:spPr>
        <p:txBody>
          <a:bodyPr/>
          <a:lstStyle>
            <a:lvl1pPr>
              <a:defRPr/>
            </a:lvl1pPr>
          </a:lstStyle>
          <a:p>
            <a:fld id="{52CAE99F-B1F0-9049-92CF-C0C2269369F7}" type="datetime2">
              <a:rPr lang="fr-FR" altLang="fr-FR"/>
              <a:pPr/>
              <a:t>lundi 30 juillet 2018</a:t>
            </a:fld>
            <a:endParaRPr lang="fr-FR" altLang="fr-FR" sz="1400"/>
          </a:p>
        </p:txBody>
      </p:sp>
      <p:sp>
        <p:nvSpPr>
          <p:cNvPr id="5" name="Rectangle 5">
            <a:extLst>
              <a:ext uri="{FF2B5EF4-FFF2-40B4-BE49-F238E27FC236}">
                <a16:creationId xmlns:a16="http://schemas.microsoft.com/office/drawing/2014/main" id="{047F44FF-56AA-914B-B657-634A38F9EC6C}"/>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6" name="Rectangle 6">
            <a:extLst>
              <a:ext uri="{FF2B5EF4-FFF2-40B4-BE49-F238E27FC236}">
                <a16:creationId xmlns:a16="http://schemas.microsoft.com/office/drawing/2014/main" id="{0D62C34B-604D-2E4A-9A32-ACEB79FE4821}"/>
              </a:ext>
            </a:extLst>
          </p:cNvPr>
          <p:cNvSpPr>
            <a:spLocks noGrp="1" noChangeArrowheads="1"/>
          </p:cNvSpPr>
          <p:nvPr>
            <p:ph type="sldNum" sz="quarter" idx="12"/>
          </p:nvPr>
        </p:nvSpPr>
        <p:spPr>
          <a:ln/>
        </p:spPr>
        <p:txBody>
          <a:bodyPr/>
          <a:lstStyle>
            <a:lvl1pPr>
              <a:defRPr/>
            </a:lvl1pPr>
          </a:lstStyle>
          <a:p>
            <a:fld id="{712AA0A4-AF4F-0345-9D06-4AAF7EA51A26}" type="slidenum">
              <a:rPr lang="fr-FR" altLang="fr-FR"/>
              <a:pPr/>
              <a:t>‹Nr.›</a:t>
            </a:fld>
            <a:endParaRPr lang="fr-FR" altLang="fr-FR"/>
          </a:p>
        </p:txBody>
      </p:sp>
    </p:spTree>
    <p:extLst>
      <p:ext uri="{BB962C8B-B14F-4D97-AF65-F5344CB8AC3E}">
        <p14:creationId xmlns:p14="http://schemas.microsoft.com/office/powerpoint/2010/main" val="304833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a:t>Cliquez et modifiez le titre</a:t>
            </a:r>
            <a:endParaRPr lang="fr-FR"/>
          </a:p>
        </p:txBody>
      </p:sp>
      <p:sp>
        <p:nvSpPr>
          <p:cNvPr id="3" name="Espace réservé du contenu 2"/>
          <p:cNvSpPr>
            <a:spLocks noGrp="1"/>
          </p:cNvSpPr>
          <p:nvPr>
            <p:ph sz="half" idx="1"/>
          </p:nvPr>
        </p:nvSpPr>
        <p:spPr>
          <a:xfrm>
            <a:off x="228600" y="15240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4" name="Espace réservé du contenu 3"/>
          <p:cNvSpPr>
            <a:spLocks noGrp="1"/>
          </p:cNvSpPr>
          <p:nvPr>
            <p:ph sz="half" idx="2"/>
          </p:nvPr>
        </p:nvSpPr>
        <p:spPr>
          <a:xfrm>
            <a:off x="4648200" y="15240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5" name="Rectangle 4">
            <a:extLst>
              <a:ext uri="{FF2B5EF4-FFF2-40B4-BE49-F238E27FC236}">
                <a16:creationId xmlns:a16="http://schemas.microsoft.com/office/drawing/2014/main" id="{CD7D5C8D-9CB9-014F-B92E-BF3B90D7DFB2}"/>
              </a:ext>
            </a:extLst>
          </p:cNvPr>
          <p:cNvSpPr>
            <a:spLocks noGrp="1" noChangeArrowheads="1"/>
          </p:cNvSpPr>
          <p:nvPr>
            <p:ph type="dt" sz="half" idx="10"/>
          </p:nvPr>
        </p:nvSpPr>
        <p:spPr>
          <a:ln/>
        </p:spPr>
        <p:txBody>
          <a:bodyPr/>
          <a:lstStyle>
            <a:lvl1pPr>
              <a:defRPr/>
            </a:lvl1pPr>
          </a:lstStyle>
          <a:p>
            <a:fld id="{B9EDDADC-9FCD-A447-ACF6-021A0CA2BE25}" type="datetime2">
              <a:rPr lang="fr-FR" altLang="fr-FR"/>
              <a:pPr/>
              <a:t>lundi 30 juillet 2018</a:t>
            </a:fld>
            <a:endParaRPr lang="fr-FR" altLang="fr-FR" sz="1400"/>
          </a:p>
        </p:txBody>
      </p:sp>
      <p:sp>
        <p:nvSpPr>
          <p:cNvPr id="6" name="Rectangle 5">
            <a:extLst>
              <a:ext uri="{FF2B5EF4-FFF2-40B4-BE49-F238E27FC236}">
                <a16:creationId xmlns:a16="http://schemas.microsoft.com/office/drawing/2014/main" id="{CE7D9FF0-352F-0B44-885B-E54D736B658F}"/>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7" name="Rectangle 6">
            <a:extLst>
              <a:ext uri="{FF2B5EF4-FFF2-40B4-BE49-F238E27FC236}">
                <a16:creationId xmlns:a16="http://schemas.microsoft.com/office/drawing/2014/main" id="{EB04BAF5-6769-C649-8DFB-C3B76554B543}"/>
              </a:ext>
            </a:extLst>
          </p:cNvPr>
          <p:cNvSpPr>
            <a:spLocks noGrp="1" noChangeArrowheads="1"/>
          </p:cNvSpPr>
          <p:nvPr>
            <p:ph type="sldNum" sz="quarter" idx="12"/>
          </p:nvPr>
        </p:nvSpPr>
        <p:spPr>
          <a:ln/>
        </p:spPr>
        <p:txBody>
          <a:bodyPr/>
          <a:lstStyle>
            <a:lvl1pPr>
              <a:defRPr/>
            </a:lvl1pPr>
          </a:lstStyle>
          <a:p>
            <a:fld id="{1EA86103-3169-DC48-AF16-929769BAE0E7}" type="slidenum">
              <a:rPr lang="fr-FR" altLang="fr-FR"/>
              <a:pPr/>
              <a:t>‹Nr.›</a:t>
            </a:fld>
            <a:endParaRPr lang="fr-FR" altLang="fr-FR"/>
          </a:p>
        </p:txBody>
      </p:sp>
    </p:spTree>
    <p:extLst>
      <p:ext uri="{BB962C8B-B14F-4D97-AF65-F5344CB8AC3E}">
        <p14:creationId xmlns:p14="http://schemas.microsoft.com/office/powerpoint/2010/main" val="2946200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CH"/>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7" name="Rectangle 4">
            <a:extLst>
              <a:ext uri="{FF2B5EF4-FFF2-40B4-BE49-F238E27FC236}">
                <a16:creationId xmlns:a16="http://schemas.microsoft.com/office/drawing/2014/main" id="{E2F511C7-7741-BF44-8783-23D8E3CE1709}"/>
              </a:ext>
            </a:extLst>
          </p:cNvPr>
          <p:cNvSpPr>
            <a:spLocks noGrp="1" noChangeArrowheads="1"/>
          </p:cNvSpPr>
          <p:nvPr>
            <p:ph type="dt" sz="half" idx="10"/>
          </p:nvPr>
        </p:nvSpPr>
        <p:spPr>
          <a:ln/>
        </p:spPr>
        <p:txBody>
          <a:bodyPr/>
          <a:lstStyle>
            <a:lvl1pPr>
              <a:defRPr/>
            </a:lvl1pPr>
          </a:lstStyle>
          <a:p>
            <a:fld id="{AED2BE2F-65AC-9E43-8D34-E4F65F7A4D78}" type="datetime2">
              <a:rPr lang="fr-FR" altLang="fr-FR"/>
              <a:pPr/>
              <a:t>lundi 30 juillet 2018</a:t>
            </a:fld>
            <a:endParaRPr lang="fr-FR" altLang="fr-FR" sz="1400"/>
          </a:p>
        </p:txBody>
      </p:sp>
      <p:sp>
        <p:nvSpPr>
          <p:cNvPr id="8" name="Rectangle 5">
            <a:extLst>
              <a:ext uri="{FF2B5EF4-FFF2-40B4-BE49-F238E27FC236}">
                <a16:creationId xmlns:a16="http://schemas.microsoft.com/office/drawing/2014/main" id="{2AF23D9A-E62F-2C40-A95F-769BE54FCEA2}"/>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9" name="Rectangle 6">
            <a:extLst>
              <a:ext uri="{FF2B5EF4-FFF2-40B4-BE49-F238E27FC236}">
                <a16:creationId xmlns:a16="http://schemas.microsoft.com/office/drawing/2014/main" id="{00A0EC6C-0D11-7546-935C-6F9CAFFA8E60}"/>
              </a:ext>
            </a:extLst>
          </p:cNvPr>
          <p:cNvSpPr>
            <a:spLocks noGrp="1" noChangeArrowheads="1"/>
          </p:cNvSpPr>
          <p:nvPr>
            <p:ph type="sldNum" sz="quarter" idx="12"/>
          </p:nvPr>
        </p:nvSpPr>
        <p:spPr>
          <a:ln/>
        </p:spPr>
        <p:txBody>
          <a:bodyPr/>
          <a:lstStyle>
            <a:lvl1pPr>
              <a:defRPr/>
            </a:lvl1pPr>
          </a:lstStyle>
          <a:p>
            <a:fld id="{A4D2AE54-1A26-2F43-8701-626D8F16A889}" type="slidenum">
              <a:rPr lang="fr-FR" altLang="fr-FR"/>
              <a:pPr/>
              <a:t>‹Nr.›</a:t>
            </a:fld>
            <a:endParaRPr lang="fr-FR" altLang="fr-FR"/>
          </a:p>
        </p:txBody>
      </p:sp>
    </p:spTree>
    <p:extLst>
      <p:ext uri="{BB962C8B-B14F-4D97-AF65-F5344CB8AC3E}">
        <p14:creationId xmlns:p14="http://schemas.microsoft.com/office/powerpoint/2010/main" val="279519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a:t>Cliquez et modifiez le titre</a:t>
            </a:r>
            <a:endParaRPr lang="fr-FR"/>
          </a:p>
        </p:txBody>
      </p:sp>
      <p:sp>
        <p:nvSpPr>
          <p:cNvPr id="3" name="Rectangle 4">
            <a:extLst>
              <a:ext uri="{FF2B5EF4-FFF2-40B4-BE49-F238E27FC236}">
                <a16:creationId xmlns:a16="http://schemas.microsoft.com/office/drawing/2014/main" id="{589976D0-3501-F14C-904C-A217B15DF2D8}"/>
              </a:ext>
            </a:extLst>
          </p:cNvPr>
          <p:cNvSpPr>
            <a:spLocks noGrp="1" noChangeArrowheads="1"/>
          </p:cNvSpPr>
          <p:nvPr>
            <p:ph type="dt" sz="half" idx="10"/>
          </p:nvPr>
        </p:nvSpPr>
        <p:spPr>
          <a:ln/>
        </p:spPr>
        <p:txBody>
          <a:bodyPr/>
          <a:lstStyle>
            <a:lvl1pPr>
              <a:defRPr/>
            </a:lvl1pPr>
          </a:lstStyle>
          <a:p>
            <a:fld id="{E18157A5-4D1A-A14C-A0B7-99DDFC860537}" type="datetime2">
              <a:rPr lang="fr-FR" altLang="fr-FR"/>
              <a:pPr/>
              <a:t>lundi 30 juillet 2018</a:t>
            </a:fld>
            <a:endParaRPr lang="fr-FR" altLang="fr-FR" sz="1400"/>
          </a:p>
        </p:txBody>
      </p:sp>
      <p:sp>
        <p:nvSpPr>
          <p:cNvPr id="4" name="Rectangle 5">
            <a:extLst>
              <a:ext uri="{FF2B5EF4-FFF2-40B4-BE49-F238E27FC236}">
                <a16:creationId xmlns:a16="http://schemas.microsoft.com/office/drawing/2014/main" id="{A7447C3A-B975-D842-88E3-BD6867D6C259}"/>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5" name="Rectangle 6">
            <a:extLst>
              <a:ext uri="{FF2B5EF4-FFF2-40B4-BE49-F238E27FC236}">
                <a16:creationId xmlns:a16="http://schemas.microsoft.com/office/drawing/2014/main" id="{995EFE2C-4AFC-CE44-B1DD-0FD80256D659}"/>
              </a:ext>
            </a:extLst>
          </p:cNvPr>
          <p:cNvSpPr>
            <a:spLocks noGrp="1" noChangeArrowheads="1"/>
          </p:cNvSpPr>
          <p:nvPr>
            <p:ph type="sldNum" sz="quarter" idx="12"/>
          </p:nvPr>
        </p:nvSpPr>
        <p:spPr>
          <a:ln/>
        </p:spPr>
        <p:txBody>
          <a:bodyPr/>
          <a:lstStyle>
            <a:lvl1pPr>
              <a:defRPr/>
            </a:lvl1pPr>
          </a:lstStyle>
          <a:p>
            <a:fld id="{64F8B232-6E5E-6343-8BFD-CB3CC8833F9A}" type="slidenum">
              <a:rPr lang="fr-FR" altLang="fr-FR"/>
              <a:pPr/>
              <a:t>‹Nr.›</a:t>
            </a:fld>
            <a:endParaRPr lang="fr-FR" altLang="fr-FR"/>
          </a:p>
        </p:txBody>
      </p:sp>
    </p:spTree>
    <p:extLst>
      <p:ext uri="{BB962C8B-B14F-4D97-AF65-F5344CB8AC3E}">
        <p14:creationId xmlns:p14="http://schemas.microsoft.com/office/powerpoint/2010/main" val="242966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EDA488-44DA-AD4D-88B6-FD4E8C3654E5}"/>
              </a:ext>
            </a:extLst>
          </p:cNvPr>
          <p:cNvSpPr>
            <a:spLocks noGrp="1" noChangeArrowheads="1"/>
          </p:cNvSpPr>
          <p:nvPr>
            <p:ph type="dt" sz="half" idx="10"/>
          </p:nvPr>
        </p:nvSpPr>
        <p:spPr>
          <a:ln/>
        </p:spPr>
        <p:txBody>
          <a:bodyPr/>
          <a:lstStyle>
            <a:lvl1pPr>
              <a:defRPr/>
            </a:lvl1pPr>
          </a:lstStyle>
          <a:p>
            <a:fld id="{6FB92D2A-8E92-5848-B7DC-25963640BBD8}" type="datetime2">
              <a:rPr lang="fr-FR" altLang="fr-FR"/>
              <a:pPr/>
              <a:t>lundi 30 juillet 2018</a:t>
            </a:fld>
            <a:endParaRPr lang="fr-FR" altLang="fr-FR" sz="1400"/>
          </a:p>
        </p:txBody>
      </p:sp>
      <p:sp>
        <p:nvSpPr>
          <p:cNvPr id="3" name="Rectangle 5">
            <a:extLst>
              <a:ext uri="{FF2B5EF4-FFF2-40B4-BE49-F238E27FC236}">
                <a16:creationId xmlns:a16="http://schemas.microsoft.com/office/drawing/2014/main" id="{92BBDDAA-BFF6-3643-9FCE-220F6B5998E3}"/>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4" name="Rectangle 6">
            <a:extLst>
              <a:ext uri="{FF2B5EF4-FFF2-40B4-BE49-F238E27FC236}">
                <a16:creationId xmlns:a16="http://schemas.microsoft.com/office/drawing/2014/main" id="{813C70DF-A2F3-3D4B-9526-4850E5F40D6C}"/>
              </a:ext>
            </a:extLst>
          </p:cNvPr>
          <p:cNvSpPr>
            <a:spLocks noGrp="1" noChangeArrowheads="1"/>
          </p:cNvSpPr>
          <p:nvPr>
            <p:ph type="sldNum" sz="quarter" idx="12"/>
          </p:nvPr>
        </p:nvSpPr>
        <p:spPr>
          <a:ln/>
        </p:spPr>
        <p:txBody>
          <a:bodyPr/>
          <a:lstStyle>
            <a:lvl1pPr>
              <a:defRPr/>
            </a:lvl1pPr>
          </a:lstStyle>
          <a:p>
            <a:fld id="{268EAC5F-08C3-3743-A42C-BDA3655035A7}" type="slidenum">
              <a:rPr lang="fr-FR" altLang="fr-FR"/>
              <a:pPr/>
              <a:t>‹Nr.›</a:t>
            </a:fld>
            <a:endParaRPr lang="fr-FR" altLang="fr-FR"/>
          </a:p>
        </p:txBody>
      </p:sp>
    </p:spTree>
    <p:extLst>
      <p:ext uri="{BB962C8B-B14F-4D97-AF65-F5344CB8AC3E}">
        <p14:creationId xmlns:p14="http://schemas.microsoft.com/office/powerpoint/2010/main" val="234577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CH"/>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5" name="Rectangle 4">
            <a:extLst>
              <a:ext uri="{FF2B5EF4-FFF2-40B4-BE49-F238E27FC236}">
                <a16:creationId xmlns:a16="http://schemas.microsoft.com/office/drawing/2014/main" id="{D749C00C-8525-F047-AF5D-9910823B53E0}"/>
              </a:ext>
            </a:extLst>
          </p:cNvPr>
          <p:cNvSpPr>
            <a:spLocks noGrp="1" noChangeArrowheads="1"/>
          </p:cNvSpPr>
          <p:nvPr>
            <p:ph type="dt" sz="half" idx="10"/>
          </p:nvPr>
        </p:nvSpPr>
        <p:spPr>
          <a:ln/>
        </p:spPr>
        <p:txBody>
          <a:bodyPr/>
          <a:lstStyle>
            <a:lvl1pPr>
              <a:defRPr/>
            </a:lvl1pPr>
          </a:lstStyle>
          <a:p>
            <a:fld id="{BCC84750-C86B-1247-B07D-F36968BFC0D4}" type="datetime2">
              <a:rPr lang="fr-FR" altLang="fr-FR"/>
              <a:pPr/>
              <a:t>lundi 30 juillet 2018</a:t>
            </a:fld>
            <a:endParaRPr lang="fr-FR" altLang="fr-FR" sz="1400"/>
          </a:p>
        </p:txBody>
      </p:sp>
      <p:sp>
        <p:nvSpPr>
          <p:cNvPr id="6" name="Rectangle 5">
            <a:extLst>
              <a:ext uri="{FF2B5EF4-FFF2-40B4-BE49-F238E27FC236}">
                <a16:creationId xmlns:a16="http://schemas.microsoft.com/office/drawing/2014/main" id="{6FE08D1D-B788-394C-A0B4-12D4E982D5B8}"/>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7" name="Rectangle 6">
            <a:extLst>
              <a:ext uri="{FF2B5EF4-FFF2-40B4-BE49-F238E27FC236}">
                <a16:creationId xmlns:a16="http://schemas.microsoft.com/office/drawing/2014/main" id="{027BAF7F-312C-F544-8A5B-2581B1B175FD}"/>
              </a:ext>
            </a:extLst>
          </p:cNvPr>
          <p:cNvSpPr>
            <a:spLocks noGrp="1" noChangeArrowheads="1"/>
          </p:cNvSpPr>
          <p:nvPr>
            <p:ph type="sldNum" sz="quarter" idx="12"/>
          </p:nvPr>
        </p:nvSpPr>
        <p:spPr>
          <a:ln/>
        </p:spPr>
        <p:txBody>
          <a:bodyPr/>
          <a:lstStyle>
            <a:lvl1pPr>
              <a:defRPr/>
            </a:lvl1pPr>
          </a:lstStyle>
          <a:p>
            <a:fld id="{9C864006-0C79-FB4D-B32E-D7D52E357456}" type="slidenum">
              <a:rPr lang="fr-FR" altLang="fr-FR"/>
              <a:pPr/>
              <a:t>‹Nr.›</a:t>
            </a:fld>
            <a:endParaRPr lang="fr-FR" altLang="fr-FR"/>
          </a:p>
        </p:txBody>
      </p:sp>
    </p:spTree>
    <p:extLst>
      <p:ext uri="{BB962C8B-B14F-4D97-AF65-F5344CB8AC3E}">
        <p14:creationId xmlns:p14="http://schemas.microsoft.com/office/powerpoint/2010/main" val="226255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CH"/>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5" name="Rectangle 4">
            <a:extLst>
              <a:ext uri="{FF2B5EF4-FFF2-40B4-BE49-F238E27FC236}">
                <a16:creationId xmlns:a16="http://schemas.microsoft.com/office/drawing/2014/main" id="{F94857A9-591A-2740-83F8-1FD7A6AF552F}"/>
              </a:ext>
            </a:extLst>
          </p:cNvPr>
          <p:cNvSpPr>
            <a:spLocks noGrp="1" noChangeArrowheads="1"/>
          </p:cNvSpPr>
          <p:nvPr>
            <p:ph type="dt" sz="half" idx="10"/>
          </p:nvPr>
        </p:nvSpPr>
        <p:spPr>
          <a:ln/>
        </p:spPr>
        <p:txBody>
          <a:bodyPr/>
          <a:lstStyle>
            <a:lvl1pPr>
              <a:defRPr/>
            </a:lvl1pPr>
          </a:lstStyle>
          <a:p>
            <a:fld id="{8A12007F-0C83-2E46-8FF0-0944DAEAE622}" type="datetime2">
              <a:rPr lang="fr-FR" altLang="fr-FR"/>
              <a:pPr/>
              <a:t>lundi 30 juillet 2018</a:t>
            </a:fld>
            <a:endParaRPr lang="fr-FR" altLang="fr-FR" sz="1400"/>
          </a:p>
        </p:txBody>
      </p:sp>
      <p:sp>
        <p:nvSpPr>
          <p:cNvPr id="6" name="Rectangle 5">
            <a:extLst>
              <a:ext uri="{FF2B5EF4-FFF2-40B4-BE49-F238E27FC236}">
                <a16:creationId xmlns:a16="http://schemas.microsoft.com/office/drawing/2014/main" id="{0523019C-B477-0D4B-8E47-0234BDF19113}"/>
              </a:ext>
            </a:extLst>
          </p:cNvPr>
          <p:cNvSpPr>
            <a:spLocks noGrp="1" noChangeArrowheads="1"/>
          </p:cNvSpPr>
          <p:nvPr>
            <p:ph type="ftr" sz="quarter" idx="11"/>
          </p:nvPr>
        </p:nvSpPr>
        <p:spPr>
          <a:ln/>
        </p:spPr>
        <p:txBody>
          <a:bodyPr/>
          <a:lstStyle>
            <a:lvl1pPr>
              <a:defRPr/>
            </a:lvl1pPr>
          </a:lstStyle>
          <a:p>
            <a:r>
              <a:rPr lang="fr-FR" altLang="fr-FR"/>
              <a:t>Titre de la présentation</a:t>
            </a:r>
          </a:p>
        </p:txBody>
      </p:sp>
      <p:sp>
        <p:nvSpPr>
          <p:cNvPr id="7" name="Rectangle 6">
            <a:extLst>
              <a:ext uri="{FF2B5EF4-FFF2-40B4-BE49-F238E27FC236}">
                <a16:creationId xmlns:a16="http://schemas.microsoft.com/office/drawing/2014/main" id="{0D3647D3-A64C-3C40-90EA-44ECF65D8437}"/>
              </a:ext>
            </a:extLst>
          </p:cNvPr>
          <p:cNvSpPr>
            <a:spLocks noGrp="1" noChangeArrowheads="1"/>
          </p:cNvSpPr>
          <p:nvPr>
            <p:ph type="sldNum" sz="quarter" idx="12"/>
          </p:nvPr>
        </p:nvSpPr>
        <p:spPr>
          <a:ln/>
        </p:spPr>
        <p:txBody>
          <a:bodyPr/>
          <a:lstStyle>
            <a:lvl1pPr>
              <a:defRPr/>
            </a:lvl1pPr>
          </a:lstStyle>
          <a:p>
            <a:fld id="{05D48FFF-9DFA-E241-8855-8AF6B29ADB4A}" type="slidenum">
              <a:rPr lang="fr-FR" altLang="fr-FR"/>
              <a:pPr/>
              <a:t>‹Nr.›</a:t>
            </a:fld>
            <a:endParaRPr lang="fr-FR" altLang="fr-FR"/>
          </a:p>
        </p:txBody>
      </p:sp>
    </p:spTree>
    <p:extLst>
      <p:ext uri="{BB962C8B-B14F-4D97-AF65-F5344CB8AC3E}">
        <p14:creationId xmlns:p14="http://schemas.microsoft.com/office/powerpoint/2010/main" val="154911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Users\jgrosse\Desktop\logoUNIL.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a:extLst>
              <a:ext uri="{FF2B5EF4-FFF2-40B4-BE49-F238E27FC236}">
                <a16:creationId xmlns:a16="http://schemas.microsoft.com/office/drawing/2014/main" id="{2AB6517E-7414-734C-93A3-5B9FB1F1BFBB}"/>
              </a:ext>
            </a:extLst>
          </p:cNvPr>
          <p:cNvSpPr>
            <a:spLocks noChangeArrowheads="1"/>
          </p:cNvSpPr>
          <p:nvPr userDrawn="1"/>
        </p:nvSpPr>
        <p:spPr bwMode="auto">
          <a:xfrm>
            <a:off x="0" y="6019800"/>
            <a:ext cx="3111500" cy="83820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endParaRPr lang="fr-FR" altLang="fr-FR"/>
          </a:p>
        </p:txBody>
      </p:sp>
      <p:sp>
        <p:nvSpPr>
          <p:cNvPr id="1027" name="Rectangle 9">
            <a:extLst>
              <a:ext uri="{FF2B5EF4-FFF2-40B4-BE49-F238E27FC236}">
                <a16:creationId xmlns:a16="http://schemas.microsoft.com/office/drawing/2014/main" id="{F63E31F9-B761-BC4B-9708-3A2781273285}"/>
              </a:ext>
            </a:extLst>
          </p:cNvPr>
          <p:cNvSpPr>
            <a:spLocks noChangeArrowheads="1"/>
          </p:cNvSpPr>
          <p:nvPr userDrawn="1"/>
        </p:nvSpPr>
        <p:spPr bwMode="auto">
          <a:xfrm>
            <a:off x="3111500" y="6019800"/>
            <a:ext cx="6032500" cy="838200"/>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endParaRPr lang="fr-FR" altLang="fr-FR"/>
          </a:p>
        </p:txBody>
      </p:sp>
      <p:pic>
        <p:nvPicPr>
          <p:cNvPr id="1028" name="Picture 15" descr="ppt2final3.png                                                 05D47BE1Macintosh HD                   BBA3E165:">
            <a:extLst>
              <a:ext uri="{FF2B5EF4-FFF2-40B4-BE49-F238E27FC236}">
                <a16:creationId xmlns:a16="http://schemas.microsoft.com/office/drawing/2014/main" id="{6DE00C2C-347F-A543-9F73-813AF42C69C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007100"/>
            <a:ext cx="91440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13">
            <a:extLst>
              <a:ext uri="{FF2B5EF4-FFF2-40B4-BE49-F238E27FC236}">
                <a16:creationId xmlns:a16="http://schemas.microsoft.com/office/drawing/2014/main" id="{608D922F-A81D-8441-BF62-D8063DA91018}"/>
              </a:ext>
            </a:extLst>
          </p:cNvPr>
          <p:cNvSpPr>
            <a:spLocks noChangeArrowheads="1"/>
          </p:cNvSpPr>
          <p:nvPr userDrawn="1"/>
        </p:nvSpPr>
        <p:spPr bwMode="auto">
          <a:xfrm>
            <a:off x="381000" y="6019800"/>
            <a:ext cx="2209800" cy="533400"/>
          </a:xfrm>
          <a:prstGeom prst="rect">
            <a:avLst/>
          </a:prstGeom>
          <a:solidFill>
            <a:srgbClr val="00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endParaRPr lang="fr-FR" altLang="fr-FR"/>
          </a:p>
        </p:txBody>
      </p:sp>
      <p:sp>
        <p:nvSpPr>
          <p:cNvPr id="1030" name="Rectangle 2">
            <a:extLst>
              <a:ext uri="{FF2B5EF4-FFF2-40B4-BE49-F238E27FC236}">
                <a16:creationId xmlns:a16="http://schemas.microsoft.com/office/drawing/2014/main" id="{16528B63-8FED-704C-85A8-56FDD260EBA0}"/>
              </a:ext>
            </a:extLst>
          </p:cNvPr>
          <p:cNvSpPr>
            <a:spLocks noGrp="1" noChangeArrowheads="1"/>
          </p:cNvSpPr>
          <p:nvPr>
            <p:ph type="title"/>
          </p:nvPr>
        </p:nvSpPr>
        <p:spPr bwMode="auto">
          <a:xfrm>
            <a:off x="228600" y="457200"/>
            <a:ext cx="8686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31" name="Rectangle 3">
            <a:extLst>
              <a:ext uri="{FF2B5EF4-FFF2-40B4-BE49-F238E27FC236}">
                <a16:creationId xmlns:a16="http://schemas.microsoft.com/office/drawing/2014/main" id="{6F0A00BA-0089-F149-BFE4-03EA1B3444EF}"/>
              </a:ext>
            </a:extLst>
          </p:cNvPr>
          <p:cNvSpPr>
            <a:spLocks noGrp="1" noChangeArrowheads="1"/>
          </p:cNvSpPr>
          <p:nvPr>
            <p:ph type="body" idx="1"/>
          </p:nvPr>
        </p:nvSpPr>
        <p:spPr bwMode="auto">
          <a:xfrm>
            <a:off x="228600" y="1524000"/>
            <a:ext cx="8686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2" name="Rectangle 4">
            <a:extLst>
              <a:ext uri="{FF2B5EF4-FFF2-40B4-BE49-F238E27FC236}">
                <a16:creationId xmlns:a16="http://schemas.microsoft.com/office/drawing/2014/main" id="{07B8AA00-DA17-5C4A-8A7B-FBF00F082CA2}"/>
              </a:ext>
            </a:extLst>
          </p:cNvPr>
          <p:cNvSpPr>
            <a:spLocks noGrp="1" noChangeArrowheads="1"/>
          </p:cNvSpPr>
          <p:nvPr>
            <p:ph type="dt" sz="half" idx="2"/>
          </p:nvPr>
        </p:nvSpPr>
        <p:spPr bwMode="auto">
          <a:xfrm>
            <a:off x="7315200" y="6210300"/>
            <a:ext cx="16764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000">
                <a:solidFill>
                  <a:schemeClr val="bg1"/>
                </a:solidFill>
                <a:latin typeface="Verdana" panose="020B0604030504040204" pitchFamily="34" charset="0"/>
              </a:defRPr>
            </a:lvl1pPr>
          </a:lstStyle>
          <a:p>
            <a:fld id="{72C243F4-0E7A-C84A-83E2-C16B6659D34A}" type="datetime2">
              <a:rPr lang="fr-FR" altLang="fr-FR"/>
              <a:pPr/>
              <a:t>lundi 30 juillet 2018</a:t>
            </a:fld>
            <a:endParaRPr lang="fr-FR" altLang="fr-FR" sz="1400"/>
          </a:p>
        </p:txBody>
      </p:sp>
      <p:sp>
        <p:nvSpPr>
          <p:cNvPr id="3" name="Rectangle 5">
            <a:extLst>
              <a:ext uri="{FF2B5EF4-FFF2-40B4-BE49-F238E27FC236}">
                <a16:creationId xmlns:a16="http://schemas.microsoft.com/office/drawing/2014/main" id="{40E62E09-6668-2F40-82CD-ECF5FFF29FF9}"/>
              </a:ext>
            </a:extLst>
          </p:cNvPr>
          <p:cNvSpPr>
            <a:spLocks noGrp="1" noChangeArrowheads="1"/>
          </p:cNvSpPr>
          <p:nvPr>
            <p:ph type="ftr" sz="quarter" idx="3"/>
          </p:nvPr>
        </p:nvSpPr>
        <p:spPr bwMode="auto">
          <a:xfrm>
            <a:off x="3276600" y="6210300"/>
            <a:ext cx="4038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bg1"/>
                </a:solidFill>
                <a:latin typeface="Verdana" panose="020B0604030504040204" pitchFamily="34" charset="0"/>
              </a:defRPr>
            </a:lvl1pPr>
          </a:lstStyle>
          <a:p>
            <a:r>
              <a:rPr lang="fr-FR" altLang="fr-FR"/>
              <a:t>Titre de la présentation</a:t>
            </a:r>
          </a:p>
        </p:txBody>
      </p:sp>
      <p:sp>
        <p:nvSpPr>
          <p:cNvPr id="4" name="Rectangle 6">
            <a:extLst>
              <a:ext uri="{FF2B5EF4-FFF2-40B4-BE49-F238E27FC236}">
                <a16:creationId xmlns:a16="http://schemas.microsoft.com/office/drawing/2014/main" id="{A914267A-FD8D-E546-A02A-218408E5C45D}"/>
              </a:ext>
            </a:extLst>
          </p:cNvPr>
          <p:cNvSpPr>
            <a:spLocks noGrp="1" noChangeArrowheads="1"/>
          </p:cNvSpPr>
          <p:nvPr>
            <p:ph type="sldNum" sz="quarter" idx="4"/>
          </p:nvPr>
        </p:nvSpPr>
        <p:spPr bwMode="auto">
          <a:xfrm>
            <a:off x="2819400" y="6200775"/>
            <a:ext cx="565150" cy="309563"/>
          </a:xfrm>
          <a:prstGeom prst="rect">
            <a:avLst/>
          </a:prstGeom>
          <a:noFill/>
          <a:ln>
            <a:noFill/>
          </a:ln>
          <a:extLst/>
        </p:spPr>
        <p:txBody>
          <a:bodyPr vert="horz" wrap="square" lIns="91440" tIns="45720" rIns="91440" bIns="45720" numCol="1" anchor="ctr" anchorCtr="0" compatLnSpc="1">
            <a:prstTxWarp prst="textNoShape">
              <a:avLst/>
            </a:prstTxWarp>
            <a:spAutoFit/>
          </a:bodyPr>
          <a:lstStyle>
            <a:lvl1pPr algn="ctr">
              <a:defRPr sz="1400">
                <a:latin typeface="Verdana" panose="020B0604030504040204" pitchFamily="34" charset="0"/>
              </a:defRPr>
            </a:lvl1pPr>
          </a:lstStyle>
          <a:p>
            <a:fld id="{8E9522D5-82AC-4147-89EF-6961DBCF9011}" type="slidenum">
              <a:rPr lang="fr-FR" altLang="fr-FR"/>
              <a:pPr/>
              <a:t>‹Nr.›</a:t>
            </a:fld>
            <a:endParaRPr lang="fr-FR" altLang="fr-FR"/>
          </a:p>
        </p:txBody>
      </p:sp>
      <p:pic>
        <p:nvPicPr>
          <p:cNvPr id="1035" name="Picture 12" descr="Macintosh HD:Users:jgrosse:Desktop:logoUNIL.png">
            <a:extLst>
              <a:ext uri="{FF2B5EF4-FFF2-40B4-BE49-F238E27FC236}">
                <a16:creationId xmlns:a16="http://schemas.microsoft.com/office/drawing/2014/main" id="{DAB995A0-176C-0244-9E7C-350F12811FB8}"/>
              </a:ext>
            </a:extLst>
          </p:cNvPr>
          <p:cNvPicPr>
            <a:picLocks noChangeAspect="1" noChangeArrowheads="1"/>
          </p:cNvPicPr>
          <p:nvPr userDrawn="1"/>
        </p:nvPicPr>
        <p:blipFill>
          <a:blip r:embed="rId14" r:link="rId15">
            <a:extLst>
              <a:ext uri="{28A0092B-C50C-407E-A947-70E740481C1C}">
                <a14:useLocalDpi xmlns:a14="http://schemas.microsoft.com/office/drawing/2010/main" val="0"/>
              </a:ext>
            </a:extLst>
          </a:blip>
          <a:srcRect/>
          <a:stretch>
            <a:fillRect/>
          </a:stretch>
        </p:blipFill>
        <p:spPr bwMode="auto">
          <a:xfrm>
            <a:off x="825500" y="6096000"/>
            <a:ext cx="14605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hdr="0"/>
  <p:txStyles>
    <p:titleStyle>
      <a:lvl1pPr algn="ctr" rtl="0" eaLnBrk="0" fontAlgn="base" hangingPunct="0">
        <a:spcBef>
          <a:spcPct val="0"/>
        </a:spcBef>
        <a:spcAft>
          <a:spcPct val="0"/>
        </a:spcAft>
        <a:defRPr sz="3000" b="1">
          <a:solidFill>
            <a:srgbClr val="0099CC"/>
          </a:solidFill>
          <a:latin typeface="+mj-lt"/>
          <a:ea typeface="+mj-ea"/>
          <a:cs typeface="+mj-cs"/>
        </a:defRPr>
      </a:lvl1pPr>
      <a:lvl2pPr algn="ctr" rtl="0" eaLnBrk="0" fontAlgn="base" hangingPunct="0">
        <a:spcBef>
          <a:spcPct val="0"/>
        </a:spcBef>
        <a:spcAft>
          <a:spcPct val="0"/>
        </a:spcAft>
        <a:defRPr sz="3000" b="1">
          <a:solidFill>
            <a:srgbClr val="0099CC"/>
          </a:solidFill>
          <a:latin typeface="Verdana" charset="0"/>
          <a:ea typeface="ヒラギノ角ゴ Pro W3" charset="0"/>
          <a:cs typeface="ヒラギノ角ゴ Pro W3" charset="0"/>
        </a:defRPr>
      </a:lvl2pPr>
      <a:lvl3pPr algn="ctr" rtl="0" eaLnBrk="0" fontAlgn="base" hangingPunct="0">
        <a:spcBef>
          <a:spcPct val="0"/>
        </a:spcBef>
        <a:spcAft>
          <a:spcPct val="0"/>
        </a:spcAft>
        <a:defRPr sz="3000" b="1">
          <a:solidFill>
            <a:srgbClr val="0099CC"/>
          </a:solidFill>
          <a:latin typeface="Verdana" charset="0"/>
          <a:ea typeface="ヒラギノ角ゴ Pro W3" charset="0"/>
          <a:cs typeface="ヒラギノ角ゴ Pro W3" charset="0"/>
        </a:defRPr>
      </a:lvl3pPr>
      <a:lvl4pPr algn="ctr" rtl="0" eaLnBrk="0" fontAlgn="base" hangingPunct="0">
        <a:spcBef>
          <a:spcPct val="0"/>
        </a:spcBef>
        <a:spcAft>
          <a:spcPct val="0"/>
        </a:spcAft>
        <a:defRPr sz="3000" b="1">
          <a:solidFill>
            <a:srgbClr val="0099CC"/>
          </a:solidFill>
          <a:latin typeface="Verdana" charset="0"/>
          <a:ea typeface="ヒラギノ角ゴ Pro W3" charset="0"/>
          <a:cs typeface="ヒラギノ角ゴ Pro W3" charset="0"/>
        </a:defRPr>
      </a:lvl4pPr>
      <a:lvl5pPr algn="ctr" rtl="0" eaLnBrk="0" fontAlgn="base" hangingPunct="0">
        <a:spcBef>
          <a:spcPct val="0"/>
        </a:spcBef>
        <a:spcAft>
          <a:spcPct val="0"/>
        </a:spcAft>
        <a:defRPr sz="3000" b="1">
          <a:solidFill>
            <a:srgbClr val="0099CC"/>
          </a:solidFill>
          <a:latin typeface="Verdana" charset="0"/>
          <a:ea typeface="ヒラギノ角ゴ Pro W3" charset="0"/>
          <a:cs typeface="ヒラギノ角ゴ Pro W3" charset="0"/>
        </a:defRPr>
      </a:lvl5pPr>
      <a:lvl6pPr marL="457200" algn="ctr" rtl="0" fontAlgn="base">
        <a:spcBef>
          <a:spcPct val="0"/>
        </a:spcBef>
        <a:spcAft>
          <a:spcPct val="0"/>
        </a:spcAft>
        <a:defRPr sz="3000" b="1">
          <a:solidFill>
            <a:srgbClr val="0099CC"/>
          </a:solidFill>
          <a:latin typeface="Verdana" charset="0"/>
          <a:ea typeface="ヒラギノ角ゴ Pro W3" charset="0"/>
          <a:cs typeface="ヒラギノ角ゴ Pro W3" charset="0"/>
        </a:defRPr>
      </a:lvl6pPr>
      <a:lvl7pPr marL="914400" algn="ctr" rtl="0" fontAlgn="base">
        <a:spcBef>
          <a:spcPct val="0"/>
        </a:spcBef>
        <a:spcAft>
          <a:spcPct val="0"/>
        </a:spcAft>
        <a:defRPr sz="3000" b="1">
          <a:solidFill>
            <a:srgbClr val="0099CC"/>
          </a:solidFill>
          <a:latin typeface="Verdana" charset="0"/>
          <a:ea typeface="ヒラギノ角ゴ Pro W3" charset="0"/>
          <a:cs typeface="ヒラギノ角ゴ Pro W3" charset="0"/>
        </a:defRPr>
      </a:lvl7pPr>
      <a:lvl8pPr marL="1371600" algn="ctr" rtl="0" fontAlgn="base">
        <a:spcBef>
          <a:spcPct val="0"/>
        </a:spcBef>
        <a:spcAft>
          <a:spcPct val="0"/>
        </a:spcAft>
        <a:defRPr sz="3000" b="1">
          <a:solidFill>
            <a:srgbClr val="0099CC"/>
          </a:solidFill>
          <a:latin typeface="Verdana" charset="0"/>
          <a:ea typeface="ヒラギノ角ゴ Pro W3" charset="0"/>
          <a:cs typeface="ヒラギノ角ゴ Pro W3" charset="0"/>
        </a:defRPr>
      </a:lvl8pPr>
      <a:lvl9pPr marL="1828800" algn="ctr" rtl="0" fontAlgn="base">
        <a:spcBef>
          <a:spcPct val="0"/>
        </a:spcBef>
        <a:spcAft>
          <a:spcPct val="0"/>
        </a:spcAft>
        <a:defRPr sz="3000" b="1">
          <a:solidFill>
            <a:srgbClr val="0099CC"/>
          </a:solidFill>
          <a:latin typeface="Verdana" charset="0"/>
          <a:ea typeface="ヒラギノ角ゴ Pro W3" charset="0"/>
          <a:cs typeface="ヒラギノ角ゴ Pro W3" charset="0"/>
        </a:defRPr>
      </a:lvl9pPr>
    </p:titleStyle>
    <p:bodyStyle>
      <a:lvl1pPr marL="342900" indent="-342900" algn="l" rtl="0" eaLnBrk="0" fontAlgn="base" hangingPunct="0">
        <a:spcBef>
          <a:spcPct val="35000"/>
        </a:spcBef>
        <a:spcAft>
          <a:spcPct val="0"/>
        </a:spcAft>
        <a:buChar char="•"/>
        <a:defRPr sz="2400">
          <a:solidFill>
            <a:schemeClr val="tx1"/>
          </a:solidFill>
          <a:latin typeface="+mn-lt"/>
          <a:ea typeface="+mn-ea"/>
          <a:cs typeface="+mn-cs"/>
        </a:defRPr>
      </a:lvl1pPr>
      <a:lvl2pPr marL="742950" indent="-285750" algn="l" rtl="0" eaLnBrk="0" fontAlgn="base" hangingPunct="0">
        <a:spcBef>
          <a:spcPct val="15000"/>
        </a:spcBef>
        <a:spcAft>
          <a:spcPct val="0"/>
        </a:spcAft>
        <a:buChar char="–"/>
        <a:defRPr>
          <a:solidFill>
            <a:schemeClr val="tx1"/>
          </a:solidFill>
          <a:latin typeface="+mn-lt"/>
          <a:ea typeface="+mn-ea"/>
          <a:cs typeface="+mn-cs"/>
        </a:defRPr>
      </a:lvl2pPr>
      <a:lvl3pPr marL="1143000" indent="-228600" algn="l" rtl="0" eaLnBrk="0" fontAlgn="base" hangingPunct="0">
        <a:spcBef>
          <a:spcPct val="20000"/>
        </a:spcBef>
        <a:spcAft>
          <a:spcPct val="0"/>
        </a:spcAft>
        <a:buChar char="•"/>
        <a:defRPr sz="1200">
          <a:solidFill>
            <a:schemeClr val="tx1"/>
          </a:solidFill>
          <a:latin typeface="+mn-lt"/>
          <a:ea typeface="+mn-ea"/>
          <a:cs typeface="+mn-cs"/>
        </a:defRPr>
      </a:lvl3pPr>
      <a:lvl4pPr marL="1562100" indent="-228600" algn="l" rtl="0" eaLnBrk="0" fontAlgn="base" hangingPunct="0">
        <a:spcBef>
          <a:spcPct val="20000"/>
        </a:spcBef>
        <a:spcAft>
          <a:spcPct val="0"/>
        </a:spcAft>
        <a:buChar char="–"/>
        <a:defRPr sz="2000">
          <a:solidFill>
            <a:schemeClr val="tx1"/>
          </a:solidFill>
          <a:latin typeface="+mn-lt"/>
          <a:ea typeface="+mn-ea"/>
          <a:cs typeface="+mn-cs"/>
        </a:defRPr>
      </a:lvl4pPr>
      <a:lvl5pPr marL="1981200" indent="-228600" algn="l" rtl="0" eaLnBrk="0" fontAlgn="base" hangingPunct="0">
        <a:spcBef>
          <a:spcPct val="20000"/>
        </a:spcBef>
        <a:spcAft>
          <a:spcPct val="0"/>
        </a:spcAft>
        <a:buChar char="»"/>
        <a:defRPr sz="2000">
          <a:solidFill>
            <a:schemeClr val="tx1"/>
          </a:solidFill>
          <a:latin typeface="+mn-lt"/>
          <a:ea typeface="+mn-ea"/>
          <a:cs typeface="+mn-cs"/>
        </a:defRPr>
      </a:lvl5pPr>
      <a:lvl6pPr marL="2438400" indent="-228600" algn="l" rtl="0" fontAlgn="base">
        <a:spcBef>
          <a:spcPct val="20000"/>
        </a:spcBef>
        <a:spcAft>
          <a:spcPct val="0"/>
        </a:spcAft>
        <a:buChar char="»"/>
        <a:defRPr sz="2000">
          <a:solidFill>
            <a:schemeClr val="tx1"/>
          </a:solidFill>
          <a:latin typeface="+mn-lt"/>
          <a:ea typeface="+mn-ea"/>
          <a:cs typeface="+mn-cs"/>
        </a:defRPr>
      </a:lvl6pPr>
      <a:lvl7pPr marL="2895600" indent="-228600" algn="l" rtl="0" fontAlgn="base">
        <a:spcBef>
          <a:spcPct val="20000"/>
        </a:spcBef>
        <a:spcAft>
          <a:spcPct val="0"/>
        </a:spcAft>
        <a:buChar char="»"/>
        <a:defRPr sz="2000">
          <a:solidFill>
            <a:schemeClr val="tx1"/>
          </a:solidFill>
          <a:latin typeface="+mn-lt"/>
          <a:ea typeface="+mn-ea"/>
          <a:cs typeface="+mn-cs"/>
        </a:defRPr>
      </a:lvl7pPr>
      <a:lvl8pPr marL="3352800" indent="-228600" algn="l" rtl="0" fontAlgn="base">
        <a:spcBef>
          <a:spcPct val="20000"/>
        </a:spcBef>
        <a:spcAft>
          <a:spcPct val="0"/>
        </a:spcAft>
        <a:buChar char="»"/>
        <a:defRPr sz="2000">
          <a:solidFill>
            <a:schemeClr val="tx1"/>
          </a:solidFill>
          <a:latin typeface="+mn-lt"/>
          <a:ea typeface="+mn-ea"/>
          <a:cs typeface="+mn-cs"/>
        </a:defRPr>
      </a:lvl8pPr>
      <a:lvl9pPr marL="38100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a:extLst>
              <a:ext uri="{FF2B5EF4-FFF2-40B4-BE49-F238E27FC236}">
                <a16:creationId xmlns:a16="http://schemas.microsoft.com/office/drawing/2014/main" id="{0B438C85-8650-1C4A-BA7B-08B5377442BB}"/>
              </a:ext>
            </a:extLst>
          </p:cNvPr>
          <p:cNvSpPr>
            <a:spLocks noGrp="1" noChangeArrowheads="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355FFEFF-4EFD-F84B-8869-51990E5C6A6B}" type="datetime2">
              <a:rPr lang="fr-FR" altLang="fr-FR" sz="1000">
                <a:latin typeface="Verdana" panose="020B0604030504040204" pitchFamily="34" charset="0"/>
              </a:rPr>
              <a:pPr/>
              <a:t>lundi 30 juillet 2018</a:t>
            </a:fld>
            <a:endParaRPr lang="fr-FR" altLang="fr-FR" sz="1000">
              <a:latin typeface="Verdana" panose="020B0604030504040204" pitchFamily="34" charset="0"/>
            </a:endParaRPr>
          </a:p>
        </p:txBody>
      </p:sp>
      <p:sp>
        <p:nvSpPr>
          <p:cNvPr id="15362" name="Rectangle 2">
            <a:extLst>
              <a:ext uri="{FF2B5EF4-FFF2-40B4-BE49-F238E27FC236}">
                <a16:creationId xmlns:a16="http://schemas.microsoft.com/office/drawing/2014/main" id="{7B42F8D6-3560-0145-B03E-95417C0E39B4}"/>
              </a:ext>
            </a:extLst>
          </p:cNvPr>
          <p:cNvSpPr>
            <a:spLocks noGrp="1" noChangeArrowheads="1"/>
          </p:cNvSpPr>
          <p:nvPr>
            <p:ph type="ctrTitle"/>
          </p:nvPr>
        </p:nvSpPr>
        <p:spPr>
          <a:xfrm>
            <a:off x="1331913" y="2852738"/>
            <a:ext cx="7391400" cy="2089150"/>
          </a:xfrm>
        </p:spPr>
        <p:txBody>
          <a:bodyPr/>
          <a:lstStyle/>
          <a:p>
            <a:pPr eaLnBrk="1" hangingPunct="1"/>
            <a:r>
              <a:rPr lang="fr-CH" altLang="fr-FR" sz="2600" dirty="0"/>
              <a:t>Droit des assurances privées – Ateliers de jurisprudence</a:t>
            </a:r>
            <a:br>
              <a:rPr lang="fr-CH" altLang="fr-FR" sz="2600" dirty="0"/>
            </a:br>
            <a:r>
              <a:rPr lang="fr-CH" altLang="fr-FR" sz="2600" dirty="0"/>
              <a:t/>
            </a:r>
            <a:br>
              <a:rPr lang="fr-CH" altLang="fr-FR" sz="2600" dirty="0"/>
            </a:br>
            <a:r>
              <a:rPr lang="fr-FR" altLang="fr-FR" sz="2000" dirty="0"/>
              <a:t>Journée du droit de la circulation routière</a:t>
            </a:r>
            <a:br>
              <a:rPr lang="fr-FR" altLang="fr-FR" sz="2000" dirty="0"/>
            </a:br>
            <a:r>
              <a:rPr lang="fr-FR" altLang="fr-FR" sz="2000" dirty="0"/>
              <a:t>22 juin 2018</a:t>
            </a:r>
          </a:p>
        </p:txBody>
      </p:sp>
      <p:sp>
        <p:nvSpPr>
          <p:cNvPr id="3" name="Rectangle 2">
            <a:extLst>
              <a:ext uri="{FF2B5EF4-FFF2-40B4-BE49-F238E27FC236}">
                <a16:creationId xmlns:a16="http://schemas.microsoft.com/office/drawing/2014/main" id="{ECE51F31-937F-6749-A007-AB8E9F089953}"/>
              </a:ext>
            </a:extLst>
          </p:cNvPr>
          <p:cNvSpPr>
            <a:spLocks noChangeArrowheads="1"/>
          </p:cNvSpPr>
          <p:nvPr/>
        </p:nvSpPr>
        <p:spPr bwMode="auto">
          <a:xfrm>
            <a:off x="3124200" y="111125"/>
            <a:ext cx="5940425" cy="2586038"/>
          </a:xfrm>
          <a:prstGeom prst="rect">
            <a:avLst/>
          </a:prstGeom>
          <a:solidFill>
            <a:srgbClr val="ABABAB"/>
          </a:solidFill>
          <a:ln>
            <a:noFill/>
          </a:ln>
          <a:effectLst>
            <a:outerShdw dist="20000" dir="5400000" rotWithShape="0">
              <a:srgbClr val="80808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fr-FR">
              <a:solidFill>
                <a:schemeClr val="dk1"/>
              </a:solidFill>
              <a:latin typeface="+mn-lt"/>
              <a:ea typeface="+mn-ea"/>
            </a:endParaRPr>
          </a:p>
        </p:txBody>
      </p:sp>
      <p:sp>
        <p:nvSpPr>
          <p:cNvPr id="15364" name="Rectangle 3">
            <a:extLst>
              <a:ext uri="{FF2B5EF4-FFF2-40B4-BE49-F238E27FC236}">
                <a16:creationId xmlns:a16="http://schemas.microsoft.com/office/drawing/2014/main" id="{B4935792-749C-294B-8440-B9159F8C815F}"/>
              </a:ext>
            </a:extLst>
          </p:cNvPr>
          <p:cNvSpPr txBox="1">
            <a:spLocks noChangeArrowheads="1"/>
          </p:cNvSpPr>
          <p:nvPr/>
        </p:nvSpPr>
        <p:spPr bwMode="auto">
          <a:xfrm>
            <a:off x="1524000" y="5096142"/>
            <a:ext cx="73914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pPr algn="r" eaLnBrk="1" hangingPunct="1">
              <a:spcBef>
                <a:spcPct val="35000"/>
              </a:spcBef>
            </a:pPr>
            <a:r>
              <a:rPr lang="fr-FR" altLang="fr-FR" sz="1800" dirty="0">
                <a:solidFill>
                  <a:srgbClr val="000000"/>
                </a:solidFill>
                <a:latin typeface="Verdana" panose="020B0604030504040204" pitchFamily="34" charset="0"/>
              </a:rPr>
              <a:t>Prof. Vincent Brulhart</a:t>
            </a:r>
          </a:p>
          <a:p>
            <a:pPr algn="r" eaLnBrk="1" hangingPunct="1">
              <a:spcBef>
                <a:spcPct val="35000"/>
              </a:spcBef>
            </a:pPr>
            <a:r>
              <a:rPr lang="fr-FR" altLang="fr-FR" sz="1600" dirty="0">
                <a:solidFill>
                  <a:srgbClr val="000000"/>
                </a:solidFill>
                <a:latin typeface="Verdana" panose="020B0604030504040204" pitchFamily="34" charset="0"/>
              </a:rPr>
              <a:t>Avocat à Lausanne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6" name="Espace réservé du pied de page 4">
            <a:extLst>
              <a:ext uri="{FF2B5EF4-FFF2-40B4-BE49-F238E27FC236}">
                <a16:creationId xmlns:a16="http://schemas.microsoft.com/office/drawing/2014/main" id="{7CA81563-7B02-B147-9425-9BED891BACD8}"/>
              </a:ext>
            </a:extLst>
          </p:cNvPr>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I. Fraude</a:t>
            </a:r>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2</a:t>
            </a:fld>
            <a:endParaRPr lang="fr-FR" altLang="fr-FR" sz="1400" dirty="0">
              <a:latin typeface="Verdana" panose="020B0604030504040204" pitchFamily="34" charset="0"/>
            </a:endParaRPr>
          </a:p>
        </p:txBody>
      </p:sp>
      <p:sp>
        <p:nvSpPr>
          <p:cNvPr id="2" name="ZoneTexte 1">
            <a:extLst>
              <a:ext uri="{FF2B5EF4-FFF2-40B4-BE49-F238E27FC236}">
                <a16:creationId xmlns:a16="http://schemas.microsoft.com/office/drawing/2014/main" id="{DF938A45-B1E6-D047-A5CF-AAC588353AB3}"/>
              </a:ext>
            </a:extLst>
          </p:cNvPr>
          <p:cNvSpPr txBox="1"/>
          <p:nvPr/>
        </p:nvSpPr>
        <p:spPr>
          <a:xfrm>
            <a:off x="431540" y="1275170"/>
            <a:ext cx="8280920" cy="4585871"/>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ATF 143 IV 302 (all): tromperie astucieuse</a:t>
            </a:r>
          </a:p>
          <a:p>
            <a:pPr marL="342900" indent="-342900">
              <a:spcAft>
                <a:spcPts val="2400"/>
              </a:spcAft>
              <a:buFont typeface="Arial" panose="020B0604020202020204" pitchFamily="34" charset="0"/>
              <a:buChar char="•"/>
            </a:pPr>
            <a:r>
              <a:rPr lang="fr-FR" dirty="0"/>
              <a:t>TF 4A_401/2017 du 20.12.2017 (all): déclaration frauduleuse au médecin</a:t>
            </a:r>
          </a:p>
          <a:p>
            <a:pPr marL="342900" indent="-342900">
              <a:spcAft>
                <a:spcPts val="2400"/>
              </a:spcAft>
              <a:buFont typeface="Arial" panose="020B0604020202020204" pitchFamily="34" charset="0"/>
              <a:buChar char="•"/>
            </a:pPr>
            <a:r>
              <a:rPr lang="fr-FR" dirty="0"/>
              <a:t>TF 4A_256/2017 du 24.11.2017 (all): faits déterminants</a:t>
            </a:r>
          </a:p>
          <a:p>
            <a:pPr marL="342900" indent="-342900">
              <a:spcAft>
                <a:spcPts val="2400"/>
              </a:spcAft>
              <a:buFont typeface="Arial" panose="020B0604020202020204" pitchFamily="34" charset="0"/>
              <a:buChar char="•"/>
            </a:pPr>
            <a:r>
              <a:rPr lang="fr-FR" dirty="0"/>
              <a:t>TF 4A_78/2017 du 20.07.2017 (all): crainte fondée</a:t>
            </a:r>
          </a:p>
          <a:p>
            <a:pPr marL="342900" indent="-342900">
              <a:spcAft>
                <a:spcPts val="2400"/>
              </a:spcAft>
              <a:buFont typeface="Arial" panose="020B0604020202020204" pitchFamily="34" charset="0"/>
              <a:buChar char="•"/>
            </a:pPr>
            <a:r>
              <a:rPr lang="fr-FR" dirty="0"/>
              <a:t>TF 4A_110/2017 du 27.07.2017 (all): surveillance (</a:t>
            </a:r>
            <a:r>
              <a:rPr lang="fr-FR" dirty="0" err="1"/>
              <a:t>Vukota</a:t>
            </a:r>
            <a:r>
              <a:rPr lang="fr-FR" dirty="0"/>
              <a:t>)</a:t>
            </a:r>
          </a:p>
          <a:p>
            <a:pPr marL="342900" indent="-342900">
              <a:buFont typeface="Arial" panose="020B0604020202020204" pitchFamily="34" charset="0"/>
              <a:buChar char="•"/>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II. Assurance RC professionnelle</a:t>
            </a:r>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3</a:t>
            </a:fld>
            <a:endParaRPr lang="fr-FR" altLang="fr-FR" sz="1400" dirty="0">
              <a:latin typeface="Verdana" panose="020B0604030504040204" pitchFamily="34" charset="0"/>
            </a:endParaRPr>
          </a:p>
        </p:txBody>
      </p:sp>
      <p:sp>
        <p:nvSpPr>
          <p:cNvPr id="2" name="ZoneTexte 1">
            <a:extLst>
              <a:ext uri="{FF2B5EF4-FFF2-40B4-BE49-F238E27FC236}">
                <a16:creationId xmlns:a16="http://schemas.microsoft.com/office/drawing/2014/main" id="{DF938A45-B1E6-D047-A5CF-AAC588353AB3}"/>
              </a:ext>
            </a:extLst>
          </p:cNvPr>
          <p:cNvSpPr txBox="1"/>
          <p:nvPr/>
        </p:nvSpPr>
        <p:spPr>
          <a:xfrm>
            <a:off x="431540" y="1275170"/>
            <a:ext cx="8280920" cy="2985433"/>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TF 4A_209/2017 du 22.05.2017 (all): </a:t>
            </a:r>
          </a:p>
          <a:p>
            <a:pPr>
              <a:spcAft>
                <a:spcPts val="2400"/>
              </a:spcAft>
            </a:pPr>
            <a:r>
              <a:rPr lang="fr-FR" sz="1800" dirty="0"/>
              <a:t>Blessures infligées entre employés d’une société de nettoyage par une arme à feu découverte dans les locaux, objet du nettoyage. L’un des employé tente d’effrayer son collègue avec l’arme trouvée; il fait partir un coup par maladresse. </a:t>
            </a:r>
            <a:r>
              <a:rPr lang="fr-FR" sz="1800" b="1" dirty="0"/>
              <a:t>Connexité discutée</a:t>
            </a:r>
            <a:r>
              <a:rPr lang="fr-FR" sz="1800" dirty="0"/>
              <a:t> avec les activités professionnelles des employés. Le TF considère que cette condition n’est pas réalisée en l’espèce, l’utilisation de l’arme étant étrangère aux travaux de nettoyage ; ni l’employeur ni son assureur de la responsabilité ne répondent de cet acte qui excède le cadre des activités attendues des personnes impliquées en l’occurrence.</a:t>
            </a:r>
          </a:p>
        </p:txBody>
      </p:sp>
      <p:sp>
        <p:nvSpPr>
          <p:cNvPr id="7" name="Espace réservé du pied de page 4">
            <a:extLst>
              <a:ext uri="{FF2B5EF4-FFF2-40B4-BE49-F238E27FC236}">
                <a16:creationId xmlns:a16="http://schemas.microsoft.com/office/drawing/2014/main" id="{7AAB029D-C43F-A94F-B2D0-23B5CF025D8D}"/>
              </a:ext>
            </a:extLst>
          </p:cNvPr>
          <p:cNvSpPr>
            <a:spLocks noGrp="1"/>
          </p:cNvSpPr>
          <p:nvPr>
            <p:ph type="ftr" sz="quarter" idx="11"/>
          </p:nvPr>
        </p:nvSpPr>
        <p:spPr>
          <a:xfrm>
            <a:off x="3276600" y="6210300"/>
            <a:ext cx="4038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98120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III. Transfert forcé de portefeuille</a:t>
            </a:r>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4</a:t>
            </a:fld>
            <a:endParaRPr lang="fr-FR" altLang="fr-FR" sz="1400" dirty="0">
              <a:latin typeface="Verdana" panose="020B0604030504040204" pitchFamily="34" charset="0"/>
            </a:endParaRPr>
          </a:p>
        </p:txBody>
      </p:sp>
      <p:sp>
        <p:nvSpPr>
          <p:cNvPr id="2" name="ZoneTexte 1">
            <a:extLst>
              <a:ext uri="{FF2B5EF4-FFF2-40B4-BE49-F238E27FC236}">
                <a16:creationId xmlns:a16="http://schemas.microsoft.com/office/drawing/2014/main" id="{DF938A45-B1E6-D047-A5CF-AAC588353AB3}"/>
              </a:ext>
            </a:extLst>
          </p:cNvPr>
          <p:cNvSpPr txBox="1"/>
          <p:nvPr/>
        </p:nvSpPr>
        <p:spPr>
          <a:xfrm>
            <a:off x="431540" y="1275170"/>
            <a:ext cx="8280920" cy="4370427"/>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TF 4A_679/2016 du 22.05.2017 (all): </a:t>
            </a:r>
          </a:p>
          <a:p>
            <a:r>
              <a:rPr lang="fr-CH" sz="1800" dirty="0"/>
              <a:t>Le TF confirme que la FINMA constitue bien l’autorité compétente pour ordonner le transfert forcé de portefeuille. Se pose la question de la marge de manœuvre découlant de l’art. 62 al. 2 LSA, lequel prévoit que l’autorité de surveillance détermine </a:t>
            </a:r>
            <a:r>
              <a:rPr lang="fr-CH" sz="1800" b="1" dirty="0"/>
              <a:t>les conditions du transfert</a:t>
            </a:r>
            <a:r>
              <a:rPr lang="fr-CH" sz="1800" dirty="0"/>
              <a:t>. Bien que certains auteurs dénient à l’autorité le droit de modifier les contrats d’assurance et que le TF reconnaisse que cette question mérite d’être discutée, il est exclu, pour la Haute Cour, de voir un motif de nullité absolue dans le fait que l’autorité assortisse le transfert de portefeuille de modifications du contrat, la nullité étant réservée à des vices graves et manifestes.</a:t>
            </a:r>
          </a:p>
          <a:p>
            <a:r>
              <a:rPr lang="fr-CH" sz="1800" dirty="0"/>
              <a:t> </a:t>
            </a:r>
          </a:p>
          <a:p>
            <a:r>
              <a:rPr lang="fr-CH" sz="1800" dirty="0"/>
              <a:t>Le TF mentionne par ailleurs que si la modification des contrats d’assurance doit être reconnue, il serait justifié de l’assortir d’un droit de résiliation (art. 62 al. 3 LSA).</a:t>
            </a:r>
            <a:endParaRPr lang="fr-FR" sz="1800" dirty="0"/>
          </a:p>
        </p:txBody>
      </p:sp>
      <p:sp>
        <p:nvSpPr>
          <p:cNvPr id="7" name="Espace réservé du pied de page 4">
            <a:extLst>
              <a:ext uri="{FF2B5EF4-FFF2-40B4-BE49-F238E27FC236}">
                <a16:creationId xmlns:a16="http://schemas.microsoft.com/office/drawing/2014/main" id="{219B7203-8A0A-7145-9413-63BE9DC09B92}"/>
              </a:ext>
            </a:extLst>
          </p:cNvPr>
          <p:cNvSpPr>
            <a:spLocks noGrp="1"/>
          </p:cNvSpPr>
          <p:nvPr>
            <p:ph type="ftr" sz="quarter" idx="11"/>
          </p:nvPr>
        </p:nvSpPr>
        <p:spPr>
          <a:xfrm>
            <a:off x="3276600" y="6210300"/>
            <a:ext cx="4038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Tree>
    <p:extLst>
      <p:ext uri="{BB962C8B-B14F-4D97-AF65-F5344CB8AC3E}">
        <p14:creationId xmlns:p14="http://schemas.microsoft.com/office/powerpoint/2010/main" val="42882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IV. Assurance rétroactive</a:t>
            </a:r>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5</a:t>
            </a:fld>
            <a:endParaRPr lang="fr-FR" altLang="fr-FR" sz="1400" dirty="0">
              <a:latin typeface="Verdana" panose="020B0604030504040204" pitchFamily="34" charset="0"/>
            </a:endParaRPr>
          </a:p>
        </p:txBody>
      </p:sp>
      <p:sp>
        <p:nvSpPr>
          <p:cNvPr id="2" name="ZoneTexte 1">
            <a:extLst>
              <a:ext uri="{FF2B5EF4-FFF2-40B4-BE49-F238E27FC236}">
                <a16:creationId xmlns:a16="http://schemas.microsoft.com/office/drawing/2014/main" id="{DF938A45-B1E6-D047-A5CF-AAC588353AB3}"/>
              </a:ext>
            </a:extLst>
          </p:cNvPr>
          <p:cNvSpPr txBox="1"/>
          <p:nvPr/>
        </p:nvSpPr>
        <p:spPr>
          <a:xfrm>
            <a:off x="431540" y="1275170"/>
            <a:ext cx="8280920" cy="4801314"/>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TF 4A_631/2016 du 21.04.2017 (all): </a:t>
            </a:r>
          </a:p>
          <a:p>
            <a:pPr>
              <a:spcAft>
                <a:spcPts val="1200"/>
              </a:spcAft>
            </a:pPr>
            <a:r>
              <a:rPr lang="fr-CH" sz="1800" dirty="0"/>
              <a:t>Se pose notamment la question de savoir si le risque assuré était déjà survenu au moment de la conclusion du contrat, à peine de nullité en application de l’art. 9 LCA (c. 2.2). Dans l’ATF 142 III 671, le TF n’avait pas jugé que la maladie en tant que telle constitue le cas d’assurance, mais bien l’incapacité de travail (c. 2.1), si bien que </a:t>
            </a:r>
            <a:r>
              <a:rPr lang="fr-CH" sz="1800" b="1" dirty="0"/>
              <a:t>l’événement assuré </a:t>
            </a:r>
            <a:r>
              <a:rPr lang="fr-CH" sz="1800" dirty="0"/>
              <a:t>ne survient en principe que lorsqu’une maladie entraîne une </a:t>
            </a:r>
            <a:r>
              <a:rPr lang="fr-CH" sz="1800" b="1" dirty="0"/>
              <a:t>incapacité de travail</a:t>
            </a:r>
            <a:r>
              <a:rPr lang="fr-CH" sz="1800" dirty="0"/>
              <a:t>.</a:t>
            </a:r>
          </a:p>
          <a:p>
            <a:pPr>
              <a:spcAft>
                <a:spcPts val="1200"/>
              </a:spcAft>
            </a:pPr>
            <a:r>
              <a:rPr lang="fr-CH" sz="1800" dirty="0"/>
              <a:t>En l’espèce, la police d’assurance collective garantissait les maladies préexistantes, sous réserve des exclusions prévues dans les CGA. Il en découle que l’assureur a tenu compte de la probabilité d’allouer des prestations en cas de maladie préexistante. Par ailleurs, l’événement assuré ne se réfère pas à la survenance de la maladie, mais bien à l’existence d’une incapacité de travail liée à une maladie, indépendamment de la question de savoir quand cette dernière a été diagnostiquée ou s’est manifestée pour la première fois (c. 2.3).</a:t>
            </a:r>
            <a:endParaRPr lang="fr-FR" sz="1800" dirty="0"/>
          </a:p>
        </p:txBody>
      </p:sp>
      <p:sp>
        <p:nvSpPr>
          <p:cNvPr id="7" name="Espace réservé du pied de page 4">
            <a:extLst>
              <a:ext uri="{FF2B5EF4-FFF2-40B4-BE49-F238E27FC236}">
                <a16:creationId xmlns:a16="http://schemas.microsoft.com/office/drawing/2014/main" id="{180FF250-26AB-674A-AA8A-6A138742BBBC}"/>
              </a:ext>
            </a:extLst>
          </p:cNvPr>
          <p:cNvSpPr>
            <a:spLocks noGrp="1"/>
          </p:cNvSpPr>
          <p:nvPr>
            <p:ph type="ftr" sz="quarter" idx="11"/>
          </p:nvPr>
        </p:nvSpPr>
        <p:spPr>
          <a:xfrm>
            <a:off x="3276600" y="6210300"/>
            <a:ext cx="4038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344356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V. Assurance-vie</a:t>
            </a:r>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6</a:t>
            </a:fld>
            <a:endParaRPr lang="fr-FR" altLang="fr-FR" sz="1400" dirty="0">
              <a:latin typeface="Verdana" panose="020B0604030504040204" pitchFamily="34" charset="0"/>
            </a:endParaRPr>
          </a:p>
        </p:txBody>
      </p:sp>
      <p:sp>
        <p:nvSpPr>
          <p:cNvPr id="7" name="ZoneTexte 6">
            <a:extLst>
              <a:ext uri="{FF2B5EF4-FFF2-40B4-BE49-F238E27FC236}">
                <a16:creationId xmlns:a16="http://schemas.microsoft.com/office/drawing/2014/main" id="{D658441F-C95F-AA4A-90F9-A41DAB500B6B}"/>
              </a:ext>
            </a:extLst>
          </p:cNvPr>
          <p:cNvSpPr txBox="1"/>
          <p:nvPr/>
        </p:nvSpPr>
        <p:spPr>
          <a:xfrm>
            <a:off x="431540" y="1275170"/>
            <a:ext cx="8280920" cy="1877437"/>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TF 4A_639/2016 du 01.09.2017 (</a:t>
            </a:r>
            <a:r>
              <a:rPr lang="fr-FR" dirty="0" err="1"/>
              <a:t>fr</a:t>
            </a:r>
            <a:r>
              <a:rPr lang="fr-FR" dirty="0"/>
              <a:t>): </a:t>
            </a:r>
          </a:p>
          <a:p>
            <a:r>
              <a:rPr lang="fr-CH" sz="1800" dirty="0"/>
              <a:t>Engagement d’un ex-époux de conclure une assurance-vie au bénéfice de son ex-épouse. Contrat non conclu ; responsabilité et demande de dommages-intérêts pour inexécution ; </a:t>
            </a:r>
            <a:r>
              <a:rPr lang="fr-CH" sz="1800" b="1" dirty="0"/>
              <a:t>responsabilité contractuelle </a:t>
            </a:r>
            <a:r>
              <a:rPr lang="fr-CH" sz="1800" dirty="0"/>
              <a:t>admise par la Cour cantonale, confirmée par le TF.  </a:t>
            </a:r>
            <a:endParaRPr lang="fr-FR" sz="1800" dirty="0">
              <a:solidFill>
                <a:srgbClr val="FF0000"/>
              </a:solidFill>
            </a:endParaRPr>
          </a:p>
        </p:txBody>
      </p:sp>
      <p:sp>
        <p:nvSpPr>
          <p:cNvPr id="8" name="Espace réservé du pied de page 4">
            <a:extLst>
              <a:ext uri="{FF2B5EF4-FFF2-40B4-BE49-F238E27FC236}">
                <a16:creationId xmlns:a16="http://schemas.microsoft.com/office/drawing/2014/main" id="{0E39522D-C7D6-0942-B3A5-D23AA4142C3C}"/>
              </a:ext>
            </a:extLst>
          </p:cNvPr>
          <p:cNvSpPr>
            <a:spLocks noGrp="1"/>
          </p:cNvSpPr>
          <p:nvPr>
            <p:ph type="ftr" sz="quarter" idx="11"/>
          </p:nvPr>
        </p:nvSpPr>
        <p:spPr>
          <a:xfrm>
            <a:off x="3276600" y="6210300"/>
            <a:ext cx="4038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78118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a date 3">
            <a:extLst>
              <a:ext uri="{FF2B5EF4-FFF2-40B4-BE49-F238E27FC236}">
                <a16:creationId xmlns:a16="http://schemas.microsoft.com/office/drawing/2014/main" id="{C17C07C3-CAC6-A54E-B6B6-6DD9EAC39180}"/>
              </a:ext>
            </a:extLst>
          </p:cNvPr>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905AEFA8-7967-9746-AD22-DFF74D2002B3}" type="datetime2">
              <a:rPr lang="fr-FR" altLang="fr-FR" sz="1000">
                <a:solidFill>
                  <a:schemeClr val="bg1"/>
                </a:solidFill>
                <a:latin typeface="Verdana" panose="020B0604030504040204" pitchFamily="34" charset="0"/>
              </a:rPr>
              <a:pPr/>
              <a:t>lundi 30 juillet 2018</a:t>
            </a:fld>
            <a:endParaRPr lang="fr-FR" altLang="fr-FR" sz="1400">
              <a:solidFill>
                <a:schemeClr val="bg1"/>
              </a:solidFill>
              <a:latin typeface="Verdana" panose="020B0604030504040204" pitchFamily="34" charset="0"/>
            </a:endParaRPr>
          </a:p>
        </p:txBody>
      </p:sp>
      <p:sp>
        <p:nvSpPr>
          <p:cNvPr id="18437" name="Titre 1">
            <a:extLst>
              <a:ext uri="{FF2B5EF4-FFF2-40B4-BE49-F238E27FC236}">
                <a16:creationId xmlns:a16="http://schemas.microsoft.com/office/drawing/2014/main" id="{119B72FC-7965-3E48-9873-D1FC4CD99473}"/>
              </a:ext>
            </a:extLst>
          </p:cNvPr>
          <p:cNvSpPr>
            <a:spLocks noGrp="1"/>
          </p:cNvSpPr>
          <p:nvPr>
            <p:ph type="title"/>
          </p:nvPr>
        </p:nvSpPr>
        <p:spPr>
          <a:xfrm>
            <a:off x="228600" y="24610"/>
            <a:ext cx="8686800" cy="909740"/>
          </a:xfrm>
        </p:spPr>
        <p:txBody>
          <a:bodyPr/>
          <a:lstStyle/>
          <a:p>
            <a:r>
              <a:rPr lang="fr-FR" altLang="fr-FR" dirty="0"/>
              <a:t>VI. Recours de </a:t>
            </a:r>
            <a:r>
              <a:rPr lang="fr-FR" altLang="fr-FR"/>
              <a:t>l’assureur dommages</a:t>
            </a:r>
            <a:endParaRPr lang="fr-FR" altLang="fr-FR" dirty="0"/>
          </a:p>
        </p:txBody>
      </p:sp>
      <p:sp>
        <p:nvSpPr>
          <p:cNvPr id="49" name="Espace réservé du numéro de diapositive 5">
            <a:extLst>
              <a:ext uri="{FF2B5EF4-FFF2-40B4-BE49-F238E27FC236}">
                <a16:creationId xmlns:a16="http://schemas.microsoft.com/office/drawing/2014/main" id="{CF87B8EA-8B21-9642-8636-CFE3B953E9AE}"/>
              </a:ext>
            </a:extLst>
          </p:cNvPr>
          <p:cNvSpPr>
            <a:spLocks noGrp="1"/>
          </p:cNvSpPr>
          <p:nvPr>
            <p:ph type="sldNum" sz="quarter" idx="12"/>
          </p:nvPr>
        </p:nvSpPr>
        <p:spPr>
          <a:xfrm>
            <a:off x="2819400" y="6200775"/>
            <a:ext cx="565150" cy="309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CACD69F0-99A4-C04A-B400-CC95A206916A}" type="slidenum">
              <a:rPr lang="fr-FR" altLang="fr-FR" sz="1400">
                <a:latin typeface="Verdana" panose="020B0604030504040204" pitchFamily="34" charset="0"/>
              </a:rPr>
              <a:pPr/>
              <a:t>7</a:t>
            </a:fld>
            <a:endParaRPr lang="fr-FR" altLang="fr-FR" sz="1400" dirty="0">
              <a:latin typeface="Verdana" panose="020B0604030504040204" pitchFamily="34" charset="0"/>
            </a:endParaRPr>
          </a:p>
        </p:txBody>
      </p:sp>
      <p:sp>
        <p:nvSpPr>
          <p:cNvPr id="2" name="ZoneTexte 1">
            <a:extLst>
              <a:ext uri="{FF2B5EF4-FFF2-40B4-BE49-F238E27FC236}">
                <a16:creationId xmlns:a16="http://schemas.microsoft.com/office/drawing/2014/main" id="{DF938A45-B1E6-D047-A5CF-AAC588353AB3}"/>
              </a:ext>
            </a:extLst>
          </p:cNvPr>
          <p:cNvSpPr txBox="1"/>
          <p:nvPr/>
        </p:nvSpPr>
        <p:spPr>
          <a:xfrm>
            <a:off x="431540" y="1275170"/>
            <a:ext cx="8280920" cy="3262432"/>
          </a:xfrm>
          <a:prstGeom prst="rect">
            <a:avLst/>
          </a:prstGeom>
          <a:noFill/>
        </p:spPr>
        <p:txBody>
          <a:bodyPr wrap="square" rtlCol="0">
            <a:spAutoFit/>
          </a:bodyPr>
          <a:lstStyle/>
          <a:p>
            <a:pPr marL="342900" indent="-342900">
              <a:spcAft>
                <a:spcPts val="2400"/>
              </a:spcAft>
              <a:buFont typeface="Arial" panose="020B0604020202020204" pitchFamily="34" charset="0"/>
              <a:buChar char="•"/>
            </a:pPr>
            <a:r>
              <a:rPr lang="fr-FR" dirty="0"/>
              <a:t>TF 4A_602/2017 du 07.05.2018 (all): </a:t>
            </a:r>
          </a:p>
          <a:p>
            <a:r>
              <a:rPr lang="fr-CH" sz="1800" dirty="0"/>
              <a:t>Le Tribunal fédéral modifie sa jurisprudence et retient que l’assureur dommages qui indemnise un lésé peut se retourner contre le responsable du dommage pour obtenir le remboursement des prestations allouées au lésé et ce, quel que soit le fondement de la responsabilité de l’auteur du dommage. Le recours de l’assureur se fonde exclusivement sur l’art. 72 al. 1 LCA, que le Tribunal fédéral interprète pour la première fois en le sens d’une subrogation de l’assureur dans les droits du lésé à l’encontre de tout responsable du dommage. L’art. 51 al. 2 CO, qui instaure une hiérarchie entre les responsables dans les rapports internes, n’est plus applicable à l’assureur dommages. </a:t>
            </a:r>
            <a:endParaRPr lang="fr-FR" sz="1800" dirty="0">
              <a:solidFill>
                <a:srgbClr val="FF0000"/>
              </a:solidFill>
            </a:endParaRPr>
          </a:p>
        </p:txBody>
      </p:sp>
      <p:sp>
        <p:nvSpPr>
          <p:cNvPr id="7" name="Espace réservé du pied de page 4">
            <a:extLst>
              <a:ext uri="{FF2B5EF4-FFF2-40B4-BE49-F238E27FC236}">
                <a16:creationId xmlns:a16="http://schemas.microsoft.com/office/drawing/2014/main" id="{77BB9278-0424-D14D-B29B-FB9CC4182BCB}"/>
              </a:ext>
            </a:extLst>
          </p:cNvPr>
          <p:cNvSpPr>
            <a:spLocks noGrp="1"/>
          </p:cNvSpPr>
          <p:nvPr>
            <p:ph type="ftr" sz="quarter" idx="11"/>
          </p:nvPr>
        </p:nvSpPr>
        <p:spPr>
          <a:xfrm>
            <a:off x="3276600" y="6210300"/>
            <a:ext cx="4038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r>
              <a:rPr lang="fr-CH" altLang="fr-FR" sz="1200" dirty="0">
                <a:solidFill>
                  <a:schemeClr val="bg1"/>
                </a:solidFill>
                <a:latin typeface="Verdana" panose="020B0604030504040204" pitchFamily="34" charset="0"/>
              </a:rPr>
              <a:t>Jurisprudence</a:t>
            </a:r>
            <a:endParaRPr lang="fr-FR" altLang="fr-FR" sz="1200" dirty="0">
              <a:solidFill>
                <a:schemeClr val="bg1"/>
              </a:solidFill>
              <a:latin typeface="Verdana" panose="020B0604030504040204" pitchFamily="34" charset="0"/>
            </a:endParaRPr>
          </a:p>
        </p:txBody>
      </p:sp>
    </p:spTree>
    <p:extLst>
      <p:ext uri="{BB962C8B-B14F-4D97-AF65-F5344CB8AC3E}">
        <p14:creationId xmlns:p14="http://schemas.microsoft.com/office/powerpoint/2010/main" val="987514717"/>
      </p:ext>
    </p:extLst>
  </p:cSld>
  <p:clrMapOvr>
    <a:masterClrMapping/>
  </p:clrMapOvr>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Verdana"/>
        <a:ea typeface="ヒラギノ角ゴ Pro W3"/>
        <a:cs typeface="ヒラギノ角ゴ Pro W3"/>
      </a:majorFont>
      <a:minorFont>
        <a:latin typeface="Verdana"/>
        <a:ea typeface="ヒラギノ角ゴ Pro W3"/>
        <a:cs typeface="ヒラギノ角ゴ Pro W3"/>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508</Words>
  <Application>Microsoft Office PowerPoint</Application>
  <PresentationFormat>Bildschirmpräsentation (4:3)</PresentationFormat>
  <Paragraphs>47</Paragraphs>
  <Slides>7</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Verdana</vt:lpstr>
      <vt:lpstr>ヒラギノ角ゴ Pro W3</vt:lpstr>
      <vt:lpstr>Nouvelle présentation</vt:lpstr>
      <vt:lpstr>Droit des assurances privées – Ateliers de jurisprudence  Journée du droit de la circulation routière 22 juin 2018</vt:lpstr>
      <vt:lpstr>I. Fraude</vt:lpstr>
      <vt:lpstr>II. Assurance RC professionnelle</vt:lpstr>
      <vt:lpstr>III. Transfert forcé de portefeuille</vt:lpstr>
      <vt:lpstr>IV. Assurance rétroactive</vt:lpstr>
      <vt:lpstr>V. Assurance-vie</vt:lpstr>
      <vt:lpstr>VI. Recours de l’assureur dommages</vt:lpstr>
    </vt:vector>
  </TitlesOfParts>
  <Company>Université de Lausanne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unicom nliechti</dc:creator>
  <cp:lastModifiedBy>NEUHAUS Nathalie</cp:lastModifiedBy>
  <cp:revision>209</cp:revision>
  <cp:lastPrinted>2016-06-22T07:30:55Z</cp:lastPrinted>
  <dcterms:created xsi:type="dcterms:W3CDTF">2005-09-30T08:59:37Z</dcterms:created>
  <dcterms:modified xsi:type="dcterms:W3CDTF">2018-07-30T12:22:45Z</dcterms:modified>
</cp:coreProperties>
</file>