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3" r:id="rId1"/>
  </p:sldMasterIdLst>
  <p:notesMasterIdLst>
    <p:notesMasterId r:id="rId6"/>
  </p:notesMasterIdLst>
  <p:handoutMasterIdLst>
    <p:handoutMasterId r:id="rId7"/>
  </p:handoutMasterIdLst>
  <p:sldIdLst>
    <p:sldId id="322" r:id="rId2"/>
    <p:sldId id="338" r:id="rId3"/>
    <p:sldId id="342" r:id="rId4"/>
    <p:sldId id="340" r:id="rId5"/>
  </p:sldIdLst>
  <p:sldSz cx="12192000" cy="6858000"/>
  <p:notesSz cx="6799263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" userDrawn="1">
          <p15:clr>
            <a:srgbClr val="A4A3A4"/>
          </p15:clr>
        </p15:guide>
        <p15:guide id="2" orient="horz" pos="635" userDrawn="1">
          <p15:clr>
            <a:srgbClr val="A4A3A4"/>
          </p15:clr>
        </p15:guide>
        <p15:guide id="3" orient="horz" pos="1136" userDrawn="1">
          <p15:clr>
            <a:srgbClr val="A4A3A4"/>
          </p15:clr>
        </p15:guide>
        <p15:guide id="4" orient="horz" pos="4000" userDrawn="1">
          <p15:clr>
            <a:srgbClr val="A4A3A4"/>
          </p15:clr>
        </p15:guide>
        <p15:guide id="5" orient="horz" pos="4268" userDrawn="1">
          <p15:clr>
            <a:srgbClr val="A4A3A4"/>
          </p15:clr>
        </p15:guide>
        <p15:guide id="6" pos="364" userDrawn="1">
          <p15:clr>
            <a:srgbClr val="A4A3A4"/>
          </p15:clr>
        </p15:guide>
        <p15:guide id="7" pos="183" userDrawn="1">
          <p15:clr>
            <a:srgbClr val="A4A3A4"/>
          </p15:clr>
        </p15:guide>
        <p15:guide id="8" pos="7317" userDrawn="1">
          <p15:clr>
            <a:srgbClr val="A4A3A4"/>
          </p15:clr>
        </p15:guide>
        <p15:guide id="9" pos="7500" userDrawn="1">
          <p15:clr>
            <a:srgbClr val="A4A3A4"/>
          </p15:clr>
        </p15:guide>
        <p15:guide id="10" pos="3691" userDrawn="1">
          <p15:clr>
            <a:srgbClr val="A4A3A4"/>
          </p15:clr>
        </p15:guide>
        <p15:guide id="11" pos="3992" userDrawn="1">
          <p15:clr>
            <a:srgbClr val="A4A3A4"/>
          </p15:clr>
        </p15:guide>
        <p15:guide id="12" orient="horz" pos="2858" userDrawn="1">
          <p15:clr>
            <a:srgbClr val="A4A3A4"/>
          </p15:clr>
        </p15:guide>
        <p15:guide id="13" orient="horz" pos="1317" userDrawn="1">
          <p15:clr>
            <a:srgbClr val="A4A3A4"/>
          </p15:clr>
        </p15:guide>
        <p15:guide id="14" orient="horz" pos="2549" userDrawn="1">
          <p15:clr>
            <a:srgbClr val="A4A3A4"/>
          </p15:clr>
        </p15:guide>
        <p15:guide id="15" orient="horz" pos="3996" userDrawn="1">
          <p15:clr>
            <a:srgbClr val="A4A3A4"/>
          </p15:clr>
        </p15:guide>
        <p15:guide id="16" pos="1029" userDrawn="1">
          <p15:clr>
            <a:srgbClr val="A4A3A4"/>
          </p15:clr>
        </p15:guide>
        <p15:guide id="17" pos="4053" userDrawn="1">
          <p15:clr>
            <a:srgbClr val="A4A3A4"/>
          </p15:clr>
        </p15:guide>
        <p15:guide id="18" pos="7679" userDrawn="1">
          <p15:clr>
            <a:srgbClr val="A4A3A4"/>
          </p15:clr>
        </p15:guide>
        <p15:guide id="19" pos="1151" userDrawn="1">
          <p15:clr>
            <a:srgbClr val="A4A3A4"/>
          </p15:clr>
        </p15:guide>
        <p15:guide id="20" pos="308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8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1570"/>
    <a:srgbClr val="AF1777"/>
    <a:srgbClr val="A0116A"/>
    <a:srgbClr val="6E0C4A"/>
    <a:srgbClr val="0A3859"/>
    <a:srgbClr val="D06516"/>
    <a:srgbClr val="F4F5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43" autoAdjust="0"/>
    <p:restoredTop sz="97692" autoAdjust="0"/>
  </p:normalViewPr>
  <p:slideViewPr>
    <p:cSldViewPr showGuides="1">
      <p:cViewPr>
        <p:scale>
          <a:sx n="76" d="100"/>
          <a:sy n="76" d="100"/>
        </p:scale>
        <p:origin x="2056" y="944"/>
      </p:cViewPr>
      <p:guideLst>
        <p:guide orient="horz" pos="103"/>
        <p:guide orient="horz" pos="635"/>
        <p:guide orient="horz" pos="1136"/>
        <p:guide orient="horz" pos="4000"/>
        <p:guide orient="horz" pos="4268"/>
        <p:guide pos="364"/>
        <p:guide pos="183"/>
        <p:guide pos="7317"/>
        <p:guide pos="7500"/>
        <p:guide pos="3691"/>
        <p:guide pos="3992"/>
        <p:guide orient="horz" pos="2858"/>
        <p:guide orient="horz" pos="1317"/>
        <p:guide orient="horz" pos="2549"/>
        <p:guide orient="horz" pos="3996"/>
        <p:guide pos="1029"/>
        <p:guide pos="4053"/>
        <p:guide pos="7679"/>
        <p:guide pos="1151"/>
        <p:guide pos="3085"/>
      </p:guideLst>
    </p:cSldViewPr>
  </p:slideViewPr>
  <p:outlineViewPr>
    <p:cViewPr>
      <p:scale>
        <a:sx n="33" d="100"/>
        <a:sy n="33" d="100"/>
      </p:scale>
      <p:origin x="0" y="2146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B26FB-ADED-D34C-8747-2E310AAE3078}" type="datetimeFigureOut">
              <a:rPr lang="de-DE" smtClean="0"/>
              <a:t>15.11.23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77C4B-E937-0D4A-9D0D-56204B6FB1B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33656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-407988" y="312738"/>
            <a:ext cx="4170363" cy="2346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249842" y="2814750"/>
            <a:ext cx="6246042" cy="6645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755543" y="9578481"/>
            <a:ext cx="1042146" cy="3496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6167BC3-E335-4665-8934-A2481CBD462D}" type="slidenum">
              <a:rPr lang="de-CH" smtClean="0"/>
              <a:pPr/>
              <a:t>‹#›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62947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lnSpc>
        <a:spcPct val="120000"/>
      </a:lnSpc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177800" indent="0" algn="l" defTabSz="914400" rtl="0" eaLnBrk="1" latinLnBrk="0" hangingPunct="1">
      <a:lnSpc>
        <a:spcPct val="120000"/>
      </a:lnSpc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357188" indent="0" algn="l" defTabSz="914400" rtl="0" eaLnBrk="1" latinLnBrk="0" hangingPunct="1">
      <a:lnSpc>
        <a:spcPct val="120000"/>
      </a:lnSpc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0" algn="l" defTabSz="914400" rtl="0" eaLnBrk="1" latinLnBrk="0" hangingPunct="1">
      <a:lnSpc>
        <a:spcPct val="120000"/>
      </a:lnSpc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0" algn="l" defTabSz="914400" rtl="0" eaLnBrk="1" latinLnBrk="0" hangingPunct="1">
      <a:lnSpc>
        <a:spcPct val="120000"/>
      </a:lnSpc>
      <a:defRPr sz="1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 descr="UNF_Logo_gross.emf"/>
          <p:cNvPicPr>
            <a:picLocks noChangeAspect="1"/>
          </p:cNvPicPr>
          <p:nvPr userDrawn="1"/>
        </p:nvPicPr>
        <p:blipFill rotWithShape="1">
          <a:blip r:embed="rId2" cstate="print"/>
          <a:srcRect t="408" r="1414"/>
          <a:stretch/>
        </p:blipFill>
        <p:spPr>
          <a:xfrm>
            <a:off x="4" y="0"/>
            <a:ext cx="2386037" cy="1162718"/>
          </a:xfrm>
          <a:prstGeom prst="rect">
            <a:avLst/>
          </a:prstGeom>
        </p:spPr>
      </p:pic>
      <p:pic>
        <p:nvPicPr>
          <p:cNvPr id="7" name="Grafik 6" descr="UNIFR_Background_Titleslide_PPT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1106488"/>
            <a:ext cx="12192000" cy="5751512"/>
          </a:xfrm>
          <a:prstGeom prst="rect">
            <a:avLst/>
          </a:prstGeom>
        </p:spPr>
      </p:pic>
      <p:sp>
        <p:nvSpPr>
          <p:cNvPr id="1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76003" y="1800005"/>
            <a:ext cx="9552516" cy="1470025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rgbClr val="0A3859"/>
                </a:solidFill>
              </a:defRPr>
            </a:lvl1pPr>
          </a:lstStyle>
          <a:p>
            <a:pPr lvl="0"/>
            <a:r>
              <a:rPr lang="de-DE" noProof="0"/>
              <a:t>Titelmasterformat durch Klicken bearbeiten</a:t>
            </a:r>
            <a:endParaRPr lang="fr-CH" noProof="0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76003" y="3600000"/>
            <a:ext cx="9552516" cy="1752600"/>
          </a:xfrm>
          <a:prstGeom prst="rect">
            <a:avLst/>
          </a:prstGeom>
        </p:spPr>
        <p:txBody>
          <a:bodyPr/>
          <a:lstStyle>
            <a:lvl1pPr marL="0" indent="0">
              <a:buFont typeface="Wingdings" pitchFamily="2" charset="2"/>
              <a:buNone/>
              <a:defRPr sz="2000" b="0"/>
            </a:lvl1pPr>
          </a:lstStyle>
          <a:p>
            <a:pPr lvl="0"/>
            <a:r>
              <a:rPr lang="de-DE" noProof="0"/>
              <a:t>Formatvorlage des Untertitelmasters durch Klicken bearbeiten</a:t>
            </a:r>
            <a:endParaRPr lang="fr-CH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 noProof="0"/>
              <a:t>Titelmasterformat durch Klicken bearbeiten</a:t>
            </a:r>
            <a:endParaRPr lang="de-CH" noProof="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1"/>
          </p:nvPr>
        </p:nvSpPr>
        <p:spPr>
          <a:xfrm>
            <a:off x="576000" y="1105200"/>
            <a:ext cx="11040000" cy="5245200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E7AB2C9-17E6-E6E7-47D2-6C3958DB3C7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850033" y="6516000"/>
            <a:ext cx="1056000" cy="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68CBCAB0-13E5-274B-BD17-8B4BCE36E3A3}" type="datetime1">
              <a:rPr lang="de-CH" smtClean="0"/>
              <a:pPr/>
              <a:t>15.11.23</a:t>
            </a:fld>
            <a:endParaRPr lang="de-CH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041641C-85E7-B364-50AB-67BD032853E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50037" y="6660000"/>
            <a:ext cx="1056217" cy="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45B55F50-8663-4465-A6C3-5F55140633EF}" type="slidenum">
              <a:rPr lang="de-CH" smtClean="0"/>
              <a:pPr/>
              <a:t>‹#›</a:t>
            </a:fld>
            <a:endParaRPr lang="de-CH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0" y="0"/>
            <a:ext cx="12192000" cy="6447600"/>
          </a:xfrm>
          <a:prstGeom prst="rect">
            <a:avLst/>
          </a:prstGeom>
          <a:solidFill>
            <a:srgbClr val="B715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noProof="0" dirty="0"/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6000" y="1440005"/>
            <a:ext cx="9072384" cy="1367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3200"/>
              </a:lnSpc>
              <a:spcAft>
                <a:spcPts val="3200"/>
              </a:spcAft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dirty="0"/>
              <a:t>Titelmasterformat durch Klicken bearbeiten</a:t>
            </a:r>
            <a:endParaRPr lang="en-US" noProof="0" dirty="0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DA2FB466-A350-4C0A-4289-5C3B841EE02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850033" y="6516000"/>
            <a:ext cx="1056000" cy="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68CBCAB0-13E5-274B-BD17-8B4BCE36E3A3}" type="datetime1">
              <a:rPr lang="de-CH" smtClean="0"/>
              <a:pPr/>
              <a:t>15.11.23</a:t>
            </a:fld>
            <a:endParaRPr lang="de-CH" dirty="0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A2A51AFF-E1E8-46A8-56FE-571703C8C9A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50037" y="6660000"/>
            <a:ext cx="1056217" cy="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45B55F50-8663-4465-A6C3-5F55140633EF}" type="slidenum">
              <a:rPr lang="de-CH" smtClean="0"/>
              <a:pPr/>
              <a:t>‹#›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48247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89987" y="163515"/>
            <a:ext cx="11616267" cy="67319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CH" noProof="0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77853" y="1106488"/>
            <a:ext cx="11038416" cy="52435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 dirty="0"/>
              <a:t>Textmasterformate durch Klicken bearbeiten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  <a:p>
            <a:pPr lvl="2"/>
            <a:endParaRPr lang="de-CH" noProof="0" dirty="0"/>
          </a:p>
        </p:txBody>
      </p:sp>
      <p:cxnSp>
        <p:nvCxnSpPr>
          <p:cNvPr id="5" name="Gerade Verbindung 4"/>
          <p:cNvCxnSpPr/>
          <p:nvPr/>
        </p:nvCxnSpPr>
        <p:spPr>
          <a:xfrm>
            <a:off x="0" y="6470228"/>
            <a:ext cx="12192000" cy="0"/>
          </a:xfrm>
          <a:prstGeom prst="line">
            <a:avLst/>
          </a:prstGeom>
          <a:ln w="50800">
            <a:solidFill>
              <a:srgbClr val="B715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platzhalter 7"/>
          <p:cNvSpPr txBox="1">
            <a:spLocks/>
          </p:cNvSpPr>
          <p:nvPr/>
        </p:nvSpPr>
        <p:spPr>
          <a:xfrm>
            <a:off x="289984" y="6515999"/>
            <a:ext cx="11662667" cy="333771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marL="0" marR="0" lvl="0" indent="0" algn="l" defTabSz="914400" rtl="0" eaLnBrk="1" fontAlgn="auto" latinLnBrk="0" hangingPunct="1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/>
            </a:pPr>
            <a:r>
              <a:rPr kumimoji="0" lang="fr-CH" sz="800" b="1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Université de fribourg </a:t>
            </a:r>
            <a:r>
              <a:rPr kumimoji="0" lang="de-DE" sz="800" b="1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/ </a:t>
            </a:r>
            <a:r>
              <a:rPr kumimoji="0" lang="de-CH" sz="800" b="1" i="0" u="none" strike="noStrike" kern="1200" cap="all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Universität Freiburg</a:t>
            </a:r>
            <a:r>
              <a:rPr kumimoji="0" lang="de-CH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|  Prof. Dr. Diana Ingenhoff</a:t>
            </a:r>
          </a:p>
          <a:p>
            <a:pPr marL="0" marR="0" lvl="0" indent="0" algn="l" defTabSz="914400" rtl="0" eaLnBrk="1" fontAlgn="auto" latinLnBrk="0" hangingPunct="1">
              <a:lnSpc>
                <a:spcPts val="9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​"/>
              <a:tabLst/>
              <a:defRPr/>
            </a:pPr>
            <a:r>
              <a:rPr kumimoji="0" lang="de-CH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NAME DER VERANSTALTUNG</a:t>
            </a:r>
            <a:r>
              <a:rPr kumimoji="0" lang="de-CH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| Name Präsentation | Name</a:t>
            </a:r>
            <a:endParaRPr kumimoji="0" lang="de-CH" sz="800" b="0" i="0" u="none" strike="noStrike" kern="1200" cap="all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7887A2-56E0-AA2B-9A86-8150D49DF7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850033" y="6516000"/>
            <a:ext cx="1056000" cy="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68CBCAB0-13E5-274B-BD17-8B4BCE36E3A3}" type="datetime1">
              <a:rPr lang="de-CH" smtClean="0"/>
              <a:pPr/>
              <a:t>15.11.23</a:t>
            </a:fld>
            <a:endParaRPr lang="de-CH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FC34AB-2D50-4D32-D1D5-EF1829AB808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50037" y="6660000"/>
            <a:ext cx="1056217" cy="14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45B55F50-8663-4465-A6C3-5F55140633EF}" type="slidenum">
              <a:rPr lang="de-CH" smtClean="0"/>
              <a:pPr/>
              <a:t>‹#›</a:t>
            </a:fld>
            <a:endParaRPr lang="de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8" r:id="rId2"/>
    <p:sldLayoutId id="2147483775" r:id="rId3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b="1" kern="1200" cap="none" baseline="0">
          <a:solidFill>
            <a:srgbClr val="0A3859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70000" indent="-270000" algn="l" defTabSz="914400" rtl="0" eaLnBrk="1" latinLnBrk="0" hangingPunct="1">
        <a:lnSpc>
          <a:spcPct val="100000"/>
        </a:lnSpc>
        <a:spcBef>
          <a:spcPts val="600"/>
        </a:spcBef>
        <a:buClr>
          <a:srgbClr val="A0116A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40000" indent="-270000" algn="l" defTabSz="914400" rtl="0" eaLnBrk="1" latinLnBrk="0" hangingPunct="1">
        <a:lnSpc>
          <a:spcPct val="100000"/>
        </a:lnSpc>
        <a:spcBef>
          <a:spcPts val="600"/>
        </a:spcBef>
        <a:buClr>
          <a:srgbClr val="A0116A"/>
        </a:buClr>
        <a:buFont typeface="Arial" panose="020B0604020202020204" pitchFamily="34" charset="0"/>
        <a:buChar char="­"/>
        <a:defRPr sz="22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540000" indent="0" algn="l" defTabSz="914400" rtl="0" eaLnBrk="1" latinLnBrk="0" hangingPunct="1">
        <a:lnSpc>
          <a:spcPct val="100000"/>
        </a:lnSpc>
        <a:spcBef>
          <a:spcPts val="600"/>
        </a:spcBef>
        <a:buClr>
          <a:schemeClr val="accent4"/>
        </a:buClr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lnSpc>
          <a:spcPts val="2700"/>
        </a:lnSpc>
        <a:spcBef>
          <a:spcPts val="0"/>
        </a:spcBef>
        <a:buFont typeface="Arial" pitchFamily="34" charset="0"/>
        <a:buChar char="​"/>
        <a:defRPr sz="2000" b="1" kern="1200">
          <a:solidFill>
            <a:schemeClr val="accent4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lnSpc>
          <a:spcPts val="2700"/>
        </a:lnSpc>
        <a:spcBef>
          <a:spcPts val="0"/>
        </a:spcBef>
        <a:buFont typeface="Arial" pitchFamily="34" charset="0"/>
        <a:buChar char="​"/>
        <a:defRPr sz="2000" b="1" kern="1200">
          <a:solidFill>
            <a:schemeClr val="accent1"/>
          </a:solidFill>
          <a:latin typeface="Arial" pitchFamily="34" charset="0"/>
          <a:ea typeface="+mn-ea"/>
          <a:cs typeface="Arial" pitchFamily="34" charset="0"/>
        </a:defRPr>
      </a:lvl5pPr>
      <a:lvl6pPr marL="0" indent="0" algn="l" defTabSz="914400" rtl="0" eaLnBrk="1" latinLnBrk="0" hangingPunct="1">
        <a:lnSpc>
          <a:spcPts val="2700"/>
        </a:lnSpc>
        <a:spcBef>
          <a:spcPts val="0"/>
        </a:spcBef>
        <a:buFont typeface="Arial" pitchFamily="34" charset="0"/>
        <a:buChar char="​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ts val="2700"/>
        </a:lnSpc>
        <a:spcBef>
          <a:spcPts val="0"/>
        </a:spcBef>
        <a:buFont typeface="Arial" pitchFamily="34" charset="0"/>
        <a:buChar char="​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ts val="2700"/>
        </a:lnSpc>
        <a:spcBef>
          <a:spcPts val="0"/>
        </a:spcBef>
        <a:buFont typeface="Arial" pitchFamily="34" charset="0"/>
        <a:buChar char="​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ts val="2700"/>
        </a:lnSpc>
        <a:spcBef>
          <a:spcPts val="0"/>
        </a:spcBef>
        <a:buFont typeface="Arial" pitchFamily="34" charset="0"/>
        <a:buChar char="​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Titel Präsentation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Titel Veranstaltung</a:t>
            </a:r>
          </a:p>
          <a:p>
            <a:r>
              <a:rPr lang="de-CH" dirty="0"/>
              <a:t>Semester </a:t>
            </a:r>
          </a:p>
          <a:p>
            <a:r>
              <a:rPr lang="de-CH" dirty="0"/>
              <a:t>Name</a:t>
            </a:r>
          </a:p>
          <a:p>
            <a:fld id="{9AC2A205-91A9-EC44-8FCF-DE3AF8B95089}" type="datetime1">
              <a:rPr lang="de-CH" smtClean="0"/>
              <a:t>15.11.23</a:t>
            </a:fld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85216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Zwischentitel</a:t>
            </a:r>
          </a:p>
        </p:txBody>
      </p:sp>
      <p:sp>
        <p:nvSpPr>
          <p:cNvPr id="3" name="Datumsplatzhalter 4"/>
          <p:cNvSpPr>
            <a:spLocks noGrp="1"/>
          </p:cNvSpPr>
          <p:nvPr>
            <p:ph type="dt" sz="half" idx="2"/>
          </p:nvPr>
        </p:nvSpPr>
        <p:spPr>
          <a:xfrm>
            <a:off x="9661525" y="6480000"/>
            <a:ext cx="792000" cy="180000"/>
          </a:xfrm>
        </p:spPr>
        <p:txBody>
          <a:bodyPr/>
          <a:lstStyle/>
          <a:p>
            <a:fld id="{D24C4F7F-07F2-437A-8B98-61F8E6F7BDC1}" type="datetime1">
              <a:rPr lang="fr-FR" smtClean="0"/>
              <a:t>15/11/2023</a:t>
            </a:fld>
            <a:endParaRPr lang="en-US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661528" y="6660000"/>
            <a:ext cx="792163" cy="180000"/>
          </a:xfrm>
        </p:spPr>
        <p:txBody>
          <a:bodyPr/>
          <a:lstStyle/>
          <a:p>
            <a:fld id="{45B55F50-8663-4465-A6C3-5F55140633EF}" type="slidenum">
              <a:rPr lang="en-US" sz="800"/>
              <a:pPr/>
              <a:t>2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95627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Gliederung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CH" dirty="0"/>
              <a:t>Text</a:t>
            </a:r>
          </a:p>
          <a:p>
            <a:pPr lvl="1"/>
            <a:r>
              <a:rPr lang="de-CH" dirty="0"/>
              <a:t>Erste Unterebene</a:t>
            </a:r>
          </a:p>
          <a:p>
            <a:pPr lvl="1"/>
            <a:endParaRPr lang="de-CH" dirty="0"/>
          </a:p>
          <a:p>
            <a:endParaRPr lang="de-CH" dirty="0"/>
          </a:p>
          <a:p>
            <a:pPr marL="0" indent="0">
              <a:buNone/>
            </a:pPr>
            <a:r>
              <a:rPr lang="de-CH" dirty="0"/>
              <a:t> 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10850033" y="6516000"/>
            <a:ext cx="1056000" cy="144000"/>
          </a:xfrm>
        </p:spPr>
        <p:txBody>
          <a:bodyPr/>
          <a:lstStyle/>
          <a:p>
            <a:fld id="{BF38B642-8565-492F-9437-02EB124258A6}" type="datetime1">
              <a:rPr lang="fr-FR" smtClean="0"/>
              <a:t>15/11/2023</a:t>
            </a:fld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50037" y="6660000"/>
            <a:ext cx="1056217" cy="144000"/>
          </a:xfrm>
        </p:spPr>
        <p:txBody>
          <a:bodyPr/>
          <a:lstStyle/>
          <a:p>
            <a:fld id="{45B55F50-8663-4465-A6C3-5F55140633EF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9072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Quellenverzeichnis 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CH" dirty="0"/>
              <a:t>APA-</a:t>
            </a:r>
            <a:r>
              <a:rPr lang="fr-CH" dirty="0" err="1"/>
              <a:t>Zitierstil</a:t>
            </a:r>
            <a:endParaRPr lang="fr-CH" dirty="0"/>
          </a:p>
          <a:p>
            <a:endParaRPr lang="fr-CH" dirty="0"/>
          </a:p>
          <a:p>
            <a:pPr marL="0" indent="0">
              <a:buNone/>
            </a:pPr>
            <a:r>
              <a:rPr lang="fr-CH" dirty="0"/>
              <a:t> 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10850033" y="6516000"/>
            <a:ext cx="1056000" cy="144000"/>
          </a:xfrm>
        </p:spPr>
        <p:txBody>
          <a:bodyPr/>
          <a:lstStyle/>
          <a:p>
            <a:fld id="{BF38B642-8565-492F-9437-02EB124258A6}" type="datetime1">
              <a:rPr lang="fr-FR" smtClean="0"/>
              <a:t>15/11/2023</a:t>
            </a:fld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50037" y="6660000"/>
            <a:ext cx="1056217" cy="144000"/>
          </a:xfrm>
        </p:spPr>
        <p:txBody>
          <a:bodyPr/>
          <a:lstStyle/>
          <a:p>
            <a:fld id="{45B55F50-8663-4465-A6C3-5F55140633EF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0367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UNIFR PPT Template DE">
  <a:themeElements>
    <a:clrScheme name="UNI FR Colors">
      <a:dk1>
        <a:sysClr val="windowText" lastClr="000000"/>
      </a:dk1>
      <a:lt1>
        <a:sysClr val="window" lastClr="FFFFFF"/>
      </a:lt1>
      <a:dk2>
        <a:srgbClr val="0A3859"/>
      </a:dk2>
      <a:lt2>
        <a:srgbClr val="FFFFFF"/>
      </a:lt2>
      <a:accent1>
        <a:srgbClr val="0A3859"/>
      </a:accent1>
      <a:accent2>
        <a:srgbClr val="54748B"/>
      </a:accent2>
      <a:accent3>
        <a:srgbClr val="9DAFBD"/>
      </a:accent3>
      <a:accent4>
        <a:srgbClr val="D06516"/>
      </a:accent4>
      <a:accent5>
        <a:srgbClr val="DE945C"/>
      </a:accent5>
      <a:accent6>
        <a:srgbClr val="ECC1A2"/>
      </a:accent6>
      <a:hlink>
        <a:srgbClr val="0A3859"/>
      </a:hlink>
      <a:folHlink>
        <a:srgbClr val="D06516"/>
      </a:folHlink>
    </a:clrScheme>
    <a:fontScheme name="UNI FR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lnSpc>
            <a:spcPts val="2700"/>
          </a:lnSpc>
          <a:defRPr sz="20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UNIFR PPT Template Puppis DE.potx" id="{DC9F428F-D6A1-41C6-874B-E793DC635D17}" vid="{4F0BC371-B1F2-40E1-96CD-C3374CE2FF32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UNIFR PPT Template DE</Template>
  <TotalTime>10</TotalTime>
  <Words>22</Words>
  <Application>Microsoft Macintosh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UNIFR PPT Template DE</vt:lpstr>
      <vt:lpstr>Titel Präsentation</vt:lpstr>
      <vt:lpstr>Zwischentitel</vt:lpstr>
      <vt:lpstr>Gliederung</vt:lpstr>
      <vt:lpstr>Quellenverzeichnis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Yvonne</dc:creator>
  <cp:lastModifiedBy>SCHAUB Cyril</cp:lastModifiedBy>
  <cp:revision>302</cp:revision>
  <dcterms:created xsi:type="dcterms:W3CDTF">2015-09-22T07:35:30Z</dcterms:created>
  <dcterms:modified xsi:type="dcterms:W3CDTF">2023-11-15T12:47:19Z</dcterms:modified>
</cp:coreProperties>
</file>