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3" r:id="rId15"/>
    <p:sldId id="276" r:id="rId16"/>
    <p:sldId id="269" r:id="rId17"/>
    <p:sldId id="270" r:id="rId18"/>
    <p:sldId id="271" r:id="rId19"/>
    <p:sldId id="272" r:id="rId20"/>
  </p:sldIdLst>
  <p:sldSz cx="7848600" cy="5400675"/>
  <p:notesSz cx="7848600" cy="5400675"/>
  <p:defaultTextStyle>
    <a:defPPr>
      <a:defRPr lang="en-US"/>
    </a:defPPr>
    <a:lvl1pPr marL="0" algn="l" defTabSz="4572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05F9"/>
    <a:srgbClr val="BAB3ED"/>
    <a:srgbClr val="E95B87"/>
    <a:srgbClr val="C886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C03225-3C71-4DA5-A13C-1621D877033C}" v="2" dt="2024-09-17T19:45:39.4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35"/>
    <p:restoredTop sz="94649"/>
  </p:normalViewPr>
  <p:slideViewPr>
    <p:cSldViewPr>
      <p:cViewPr varScale="1">
        <p:scale>
          <a:sx n="89" d="100"/>
          <a:sy n="89" d="100"/>
        </p:scale>
        <p:origin x="78" y="8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rien Eschenmoser" userId="c41095f731d1cfe4" providerId="LiveId" clId="{4BC03225-3C71-4DA5-A13C-1621D877033C}"/>
    <pc:docChg chg="custSel modSld">
      <pc:chgData name="Adrien Eschenmoser" userId="c41095f731d1cfe4" providerId="LiveId" clId="{4BC03225-3C71-4DA5-A13C-1621D877033C}" dt="2024-09-17T19:57:51.665" v="20" actId="20577"/>
      <pc:docMkLst>
        <pc:docMk/>
      </pc:docMkLst>
      <pc:sldChg chg="addSp delSp modSp mod">
        <pc:chgData name="Adrien Eschenmoser" userId="c41095f731d1cfe4" providerId="LiveId" clId="{4BC03225-3C71-4DA5-A13C-1621D877033C}" dt="2024-09-17T19:45:19.074" v="1"/>
        <pc:sldMkLst>
          <pc:docMk/>
          <pc:sldMk cId="0" sldId="267"/>
        </pc:sldMkLst>
        <pc:picChg chg="add mod">
          <ac:chgData name="Adrien Eschenmoser" userId="c41095f731d1cfe4" providerId="LiveId" clId="{4BC03225-3C71-4DA5-A13C-1621D877033C}" dt="2024-09-17T19:45:19.074" v="1"/>
          <ac:picMkLst>
            <pc:docMk/>
            <pc:sldMk cId="0" sldId="267"/>
            <ac:picMk id="3" creationId="{718295F2-01F9-441C-0F8E-75644EEF2601}"/>
          </ac:picMkLst>
        </pc:picChg>
        <pc:picChg chg="del">
          <ac:chgData name="Adrien Eschenmoser" userId="c41095f731d1cfe4" providerId="LiveId" clId="{4BC03225-3C71-4DA5-A13C-1621D877033C}" dt="2024-09-17T19:45:18.871" v="0" actId="478"/>
          <ac:picMkLst>
            <pc:docMk/>
            <pc:sldMk cId="0" sldId="267"/>
            <ac:picMk id="4" creationId="{00000000-0000-0000-0000-000000000000}"/>
          </ac:picMkLst>
        </pc:picChg>
      </pc:sldChg>
      <pc:sldChg chg="addSp delSp modSp mod">
        <pc:chgData name="Adrien Eschenmoser" userId="c41095f731d1cfe4" providerId="LiveId" clId="{4BC03225-3C71-4DA5-A13C-1621D877033C}" dt="2024-09-17T19:45:39.454" v="3"/>
        <pc:sldMkLst>
          <pc:docMk/>
          <pc:sldMk cId="0" sldId="269"/>
        </pc:sldMkLst>
        <pc:picChg chg="del">
          <ac:chgData name="Adrien Eschenmoser" userId="c41095f731d1cfe4" providerId="LiveId" clId="{4BC03225-3C71-4DA5-A13C-1621D877033C}" dt="2024-09-17T19:45:39.271" v="2" actId="478"/>
          <ac:picMkLst>
            <pc:docMk/>
            <pc:sldMk cId="0" sldId="269"/>
            <ac:picMk id="2" creationId="{00000000-0000-0000-0000-000000000000}"/>
          </ac:picMkLst>
        </pc:picChg>
        <pc:picChg chg="del">
          <ac:chgData name="Adrien Eschenmoser" userId="c41095f731d1cfe4" providerId="LiveId" clId="{4BC03225-3C71-4DA5-A13C-1621D877033C}" dt="2024-09-17T19:45:39.271" v="2" actId="478"/>
          <ac:picMkLst>
            <pc:docMk/>
            <pc:sldMk cId="0" sldId="269"/>
            <ac:picMk id="4" creationId="{00000000-0000-0000-0000-000000000000}"/>
          </ac:picMkLst>
        </pc:picChg>
        <pc:picChg chg="add mod">
          <ac:chgData name="Adrien Eschenmoser" userId="c41095f731d1cfe4" providerId="LiveId" clId="{4BC03225-3C71-4DA5-A13C-1621D877033C}" dt="2024-09-17T19:45:39.454" v="3"/>
          <ac:picMkLst>
            <pc:docMk/>
            <pc:sldMk cId="0" sldId="269"/>
            <ac:picMk id="5" creationId="{AAD4A200-D414-0F92-19C3-A0D6A426DD53}"/>
          </ac:picMkLst>
        </pc:picChg>
        <pc:picChg chg="add mod">
          <ac:chgData name="Adrien Eschenmoser" userId="c41095f731d1cfe4" providerId="LiveId" clId="{4BC03225-3C71-4DA5-A13C-1621D877033C}" dt="2024-09-17T19:45:39.454" v="3"/>
          <ac:picMkLst>
            <pc:docMk/>
            <pc:sldMk cId="0" sldId="269"/>
            <ac:picMk id="8" creationId="{BCFB6AA7-62B2-AEE9-4D67-B27C2AB13DE8}"/>
          </ac:picMkLst>
        </pc:picChg>
      </pc:sldChg>
      <pc:sldChg chg="modSp mod">
        <pc:chgData name="Adrien Eschenmoser" userId="c41095f731d1cfe4" providerId="LiveId" clId="{4BC03225-3C71-4DA5-A13C-1621D877033C}" dt="2024-09-17T19:57:51.665" v="20" actId="20577"/>
        <pc:sldMkLst>
          <pc:docMk/>
          <pc:sldMk cId="2478281112" sldId="276"/>
        </pc:sldMkLst>
        <pc:spChg chg="mod">
          <ac:chgData name="Adrien Eschenmoser" userId="c41095f731d1cfe4" providerId="LiveId" clId="{4BC03225-3C71-4DA5-A13C-1621D877033C}" dt="2024-09-17T19:56:26.881" v="4" actId="20577"/>
          <ac:spMkLst>
            <pc:docMk/>
            <pc:sldMk cId="2478281112" sldId="276"/>
            <ac:spMk id="15" creationId="{066CDF9F-F22C-D678-0BD2-525225FC06DD}"/>
          </ac:spMkLst>
        </pc:spChg>
        <pc:spChg chg="mod">
          <ac:chgData name="Adrien Eschenmoser" userId="c41095f731d1cfe4" providerId="LiveId" clId="{4BC03225-3C71-4DA5-A13C-1621D877033C}" dt="2024-09-17T19:56:29.323" v="5" actId="20577"/>
          <ac:spMkLst>
            <pc:docMk/>
            <pc:sldMk cId="2478281112" sldId="276"/>
            <ac:spMk id="20" creationId="{A6212270-7E5E-3B7B-318D-F353839D78AF}"/>
          </ac:spMkLst>
        </pc:spChg>
        <pc:spChg chg="mod">
          <ac:chgData name="Adrien Eschenmoser" userId="c41095f731d1cfe4" providerId="LiveId" clId="{4BC03225-3C71-4DA5-A13C-1621D877033C}" dt="2024-09-17T19:57:51.665" v="20" actId="20577"/>
          <ac:spMkLst>
            <pc:docMk/>
            <pc:sldMk cId="2478281112" sldId="276"/>
            <ac:spMk id="28" creationId="{E4B7F2C9-0F19-DF1C-99E4-B145D8A5736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588645" y="883861"/>
            <a:ext cx="6671310" cy="1880235"/>
          </a:xfrm>
        </p:spPr>
        <p:txBody>
          <a:bodyPr anchor="b"/>
          <a:lstStyle>
            <a:lvl1pPr algn="ctr">
              <a:defRPr sz="475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981075" y="2836605"/>
            <a:ext cx="5886450" cy="1303913"/>
          </a:xfrm>
        </p:spPr>
        <p:txBody>
          <a:bodyPr/>
          <a:lstStyle>
            <a:lvl1pPr marL="0" indent="0" algn="ctr">
              <a:buNone/>
              <a:defRPr sz="1900"/>
            </a:lvl1pPr>
            <a:lvl2pPr marL="360045" indent="0" algn="ctr">
              <a:buNone/>
              <a:defRPr sz="1600"/>
            </a:lvl2pPr>
            <a:lvl3pPr marL="720090" indent="0" algn="ctr">
              <a:buNone/>
              <a:defRPr sz="1400"/>
            </a:lvl3pPr>
            <a:lvl4pPr marL="1080135" indent="0" algn="ctr">
              <a:buNone/>
              <a:defRPr sz="1250"/>
            </a:lvl4pPr>
            <a:lvl5pPr marL="1440180" indent="0" algn="ctr">
              <a:buNone/>
              <a:defRPr sz="1250"/>
            </a:lvl5pPr>
            <a:lvl6pPr marL="1800225" indent="0" algn="ctr">
              <a:buNone/>
              <a:defRPr sz="1250"/>
            </a:lvl6pPr>
            <a:lvl7pPr marL="2160270" indent="0" algn="ctr">
              <a:buNone/>
              <a:defRPr sz="1250"/>
            </a:lvl7pPr>
            <a:lvl8pPr marL="2520315" indent="0" algn="ctr">
              <a:buNone/>
              <a:defRPr sz="1250"/>
            </a:lvl8pPr>
            <a:lvl9pPr marL="2880360" indent="0" algn="ctr">
              <a:buNone/>
              <a:defRPr sz="1250"/>
            </a:lvl9pPr>
          </a:lstStyle>
          <a:p>
            <a:pPr>
              <a:defRPr/>
            </a:pPr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C5CC4F5-6C72-4148-9DB0-FF97A5091F21}" type="datetimeFigureOut">
              <a:rPr lang="fr-CH"/>
              <a:t>17.09.2024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3A7E51F-1CEE-A049-8EBF-D5416453E3A7}" type="slidenum">
              <a:rPr lang="fr-CH"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re et texte vertic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C5CC4F5-6C72-4148-9DB0-FF97A5091F21}" type="datetimeFigureOut">
              <a:rPr lang="fr-CH"/>
              <a:t>17.09.2024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3A7E51F-1CEE-A049-8EBF-D5416453E3A7}" type="slidenum">
              <a:rPr lang="fr-CH"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Titre vertical et tex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5616655" y="287536"/>
            <a:ext cx="1692354" cy="4576822"/>
          </a:xfrm>
        </p:spPr>
        <p:txBody>
          <a:bodyPr vert="eaVert"/>
          <a:lstStyle/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539591" y="287536"/>
            <a:ext cx="4978956" cy="4576822"/>
          </a:xfrm>
        </p:spPr>
        <p:txBody>
          <a:bodyPr vert="eaVert"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C5CC4F5-6C72-4148-9DB0-FF97A5091F21}" type="datetimeFigureOut">
              <a:rPr lang="fr-CH"/>
              <a:t>17.09.2024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3A7E51F-1CEE-A049-8EBF-D5416453E3A7}" type="slidenum">
              <a:rPr lang="fr-CH"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C5CC4F5-6C72-4148-9DB0-FF97A5091F21}" type="datetimeFigureOut">
              <a:rPr lang="fr-CH"/>
              <a:t>17.09.2024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3A7E51F-1CEE-A049-8EBF-D5416453E3A7}" type="slidenum">
              <a:rPr lang="fr-CH"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Titre de sec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535504" y="1346420"/>
            <a:ext cx="6769418" cy="2246530"/>
          </a:xfrm>
        </p:spPr>
        <p:txBody>
          <a:bodyPr anchor="b"/>
          <a:lstStyle>
            <a:lvl1pPr>
              <a:defRPr sz="475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5504" y="3614203"/>
            <a:ext cx="6769418" cy="1181397"/>
          </a:xfrm>
        </p:spPr>
        <p:txBody>
          <a:bodyPr/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3600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200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80135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4pPr>
            <a:lvl5pPr marL="1440180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5pPr>
            <a:lvl6pPr marL="1800225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6pPr>
            <a:lvl7pPr marL="2160270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7pPr>
            <a:lvl8pPr marL="2520315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8pPr>
            <a:lvl9pPr marL="2880360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C5CC4F5-6C72-4148-9DB0-FF97A5091F21}" type="datetimeFigureOut">
              <a:rPr lang="fr-CH"/>
              <a:t>17.09.2024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3A7E51F-1CEE-A049-8EBF-D5416453E3A7}" type="slidenum">
              <a:rPr lang="fr-CH"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539591" y="1437680"/>
            <a:ext cx="3335655" cy="3426679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3973354" y="1437680"/>
            <a:ext cx="3335655" cy="3426679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C5CC4F5-6C72-4148-9DB0-FF97A5091F21}" type="datetimeFigureOut">
              <a:rPr lang="fr-CH"/>
              <a:t>17.09.2024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3A7E51F-1CEE-A049-8EBF-D5416453E3A7}" type="slidenum">
              <a:rPr lang="fr-CH"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Compara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540613" y="287537"/>
            <a:ext cx="6769418" cy="1043881"/>
          </a:xfrm>
        </p:spPr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40614" y="1323916"/>
            <a:ext cx="3320325" cy="648831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0045" indent="0">
              <a:buNone/>
              <a:defRPr sz="1600" b="1"/>
            </a:lvl2pPr>
            <a:lvl3pPr marL="720090" indent="0">
              <a:buNone/>
              <a:defRPr sz="1400" b="1"/>
            </a:lvl3pPr>
            <a:lvl4pPr marL="1080135" indent="0">
              <a:buNone/>
              <a:defRPr sz="1250" b="1"/>
            </a:lvl4pPr>
            <a:lvl5pPr marL="1440180" indent="0">
              <a:buNone/>
              <a:defRPr sz="1250" b="1"/>
            </a:lvl5pPr>
            <a:lvl6pPr marL="1800225" indent="0">
              <a:buNone/>
              <a:defRPr sz="1250" b="1"/>
            </a:lvl6pPr>
            <a:lvl7pPr marL="2160270" indent="0">
              <a:buNone/>
              <a:defRPr sz="1250" b="1"/>
            </a:lvl7pPr>
            <a:lvl8pPr marL="2520315" indent="0">
              <a:buNone/>
              <a:defRPr sz="1250" b="1"/>
            </a:lvl8pPr>
            <a:lvl9pPr marL="2880360" indent="0">
              <a:buNone/>
              <a:defRPr sz="125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540614" y="1972747"/>
            <a:ext cx="3320325" cy="2901613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3973354" y="1323916"/>
            <a:ext cx="3336677" cy="648831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0045" indent="0">
              <a:buNone/>
              <a:defRPr sz="1600" b="1"/>
            </a:lvl2pPr>
            <a:lvl3pPr marL="720090" indent="0">
              <a:buNone/>
              <a:defRPr sz="1400" b="1"/>
            </a:lvl3pPr>
            <a:lvl4pPr marL="1080135" indent="0">
              <a:buNone/>
              <a:defRPr sz="1250" b="1"/>
            </a:lvl4pPr>
            <a:lvl5pPr marL="1440180" indent="0">
              <a:buNone/>
              <a:defRPr sz="1250" b="1"/>
            </a:lvl5pPr>
            <a:lvl6pPr marL="1800225" indent="0">
              <a:buNone/>
              <a:defRPr sz="1250" b="1"/>
            </a:lvl6pPr>
            <a:lvl7pPr marL="2160270" indent="0">
              <a:buNone/>
              <a:defRPr sz="1250" b="1"/>
            </a:lvl7pPr>
            <a:lvl8pPr marL="2520315" indent="0">
              <a:buNone/>
              <a:defRPr sz="1250" b="1"/>
            </a:lvl8pPr>
            <a:lvl9pPr marL="2880360" indent="0">
              <a:buNone/>
              <a:defRPr sz="125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3973354" y="1972747"/>
            <a:ext cx="3336677" cy="2901613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C5CC4F5-6C72-4148-9DB0-FF97A5091F21}" type="datetimeFigureOut">
              <a:rPr lang="fr-CH"/>
              <a:t>17.09.2024</a:t>
            </a:fld>
            <a:endParaRPr lang="fr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3A7E51F-1CEE-A049-8EBF-D5416453E3A7}" type="slidenum">
              <a:rPr lang="fr-CH"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re seu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C5CC4F5-6C72-4148-9DB0-FF97A5091F21}" type="datetimeFigureOut">
              <a:rPr lang="fr-CH"/>
              <a:t>17.09.2024</a:t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3A7E51F-1CEE-A049-8EBF-D5416453E3A7}" type="slidenum">
              <a:rPr lang="fr-CH"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V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C5CC4F5-6C72-4148-9DB0-FF97A5091F21}" type="datetimeFigureOut">
              <a:rPr lang="fr-CH"/>
              <a:t>17.09.2024</a:t>
            </a:fld>
            <a:endParaRPr lang="fr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3A7E51F-1CEE-A049-8EBF-D5416453E3A7}" type="slidenum">
              <a:rPr lang="fr-CH"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u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540613" y="360045"/>
            <a:ext cx="2531378" cy="1260158"/>
          </a:xfrm>
        </p:spPr>
        <p:txBody>
          <a:bodyPr anchor="b"/>
          <a:lstStyle>
            <a:lvl1pPr>
              <a:defRPr sz="25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3336677" y="777598"/>
            <a:ext cx="3973354" cy="383798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540613" y="1620202"/>
            <a:ext cx="2531378" cy="3001626"/>
          </a:xfrm>
        </p:spPr>
        <p:txBody>
          <a:bodyPr/>
          <a:lstStyle>
            <a:lvl1pPr marL="0" indent="0">
              <a:buNone/>
              <a:defRPr sz="1250"/>
            </a:lvl1pPr>
            <a:lvl2pPr marL="360045" indent="0">
              <a:buNone/>
              <a:defRPr sz="1100"/>
            </a:lvl2pPr>
            <a:lvl3pPr marL="720090" indent="0">
              <a:buNone/>
              <a:defRPr sz="950"/>
            </a:lvl3pPr>
            <a:lvl4pPr marL="1080135" indent="0">
              <a:buNone/>
              <a:defRPr sz="800"/>
            </a:lvl4pPr>
            <a:lvl5pPr marL="1440180" indent="0">
              <a:buNone/>
              <a:defRPr sz="800"/>
            </a:lvl5pPr>
            <a:lvl6pPr marL="1800225" indent="0">
              <a:buNone/>
              <a:defRPr sz="800"/>
            </a:lvl6pPr>
            <a:lvl7pPr marL="2160270" indent="0">
              <a:buNone/>
              <a:defRPr sz="800"/>
            </a:lvl7pPr>
            <a:lvl8pPr marL="2520315" indent="0">
              <a:buNone/>
              <a:defRPr sz="800"/>
            </a:lvl8pPr>
            <a:lvl9pPr marL="2880360" indent="0">
              <a:buNone/>
              <a:defRPr sz="8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C5CC4F5-6C72-4148-9DB0-FF97A5091F21}" type="datetimeFigureOut">
              <a:rPr lang="fr-CH"/>
              <a:t>17.09.2024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3A7E51F-1CEE-A049-8EBF-D5416453E3A7}" type="slidenum">
              <a:rPr lang="fr-CH"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Image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540613" y="360045"/>
            <a:ext cx="2531378" cy="1260158"/>
          </a:xfrm>
        </p:spPr>
        <p:txBody>
          <a:bodyPr anchor="b"/>
          <a:lstStyle>
            <a:lvl1pPr>
              <a:defRPr sz="25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 bwMode="auto">
          <a:xfrm>
            <a:off x="3336677" y="777598"/>
            <a:ext cx="3973354" cy="3837980"/>
          </a:xfrm>
        </p:spPr>
        <p:txBody>
          <a:bodyPr anchor="t"/>
          <a:lstStyle>
            <a:lvl1pPr marL="0" indent="0">
              <a:buNone/>
              <a:defRPr sz="2500"/>
            </a:lvl1pPr>
            <a:lvl2pPr marL="360045" indent="0">
              <a:buNone/>
              <a:defRPr sz="2200"/>
            </a:lvl2pPr>
            <a:lvl3pPr marL="720090" indent="0">
              <a:buNone/>
              <a:defRPr sz="1900"/>
            </a:lvl3pPr>
            <a:lvl4pPr marL="1080135" indent="0">
              <a:buNone/>
              <a:defRPr sz="1600"/>
            </a:lvl4pPr>
            <a:lvl5pPr marL="1440180" indent="0">
              <a:buNone/>
              <a:defRPr sz="1600"/>
            </a:lvl5pPr>
            <a:lvl6pPr marL="1800225" indent="0">
              <a:buNone/>
              <a:defRPr sz="1600"/>
            </a:lvl6pPr>
            <a:lvl7pPr marL="2160270" indent="0">
              <a:buNone/>
              <a:defRPr sz="1600"/>
            </a:lvl7pPr>
            <a:lvl8pPr marL="2520315" indent="0">
              <a:buNone/>
              <a:defRPr sz="1600"/>
            </a:lvl8pPr>
            <a:lvl9pPr marL="2880360" indent="0">
              <a:buNone/>
              <a:defRPr sz="1600"/>
            </a:lvl9pPr>
          </a:lstStyle>
          <a:p>
            <a:pPr>
              <a:defRPr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540613" y="1620202"/>
            <a:ext cx="2531378" cy="3001626"/>
          </a:xfrm>
        </p:spPr>
        <p:txBody>
          <a:bodyPr/>
          <a:lstStyle>
            <a:lvl1pPr marL="0" indent="0">
              <a:buNone/>
              <a:defRPr sz="1250"/>
            </a:lvl1pPr>
            <a:lvl2pPr marL="360045" indent="0">
              <a:buNone/>
              <a:defRPr sz="1100"/>
            </a:lvl2pPr>
            <a:lvl3pPr marL="720090" indent="0">
              <a:buNone/>
              <a:defRPr sz="950"/>
            </a:lvl3pPr>
            <a:lvl4pPr marL="1080135" indent="0">
              <a:buNone/>
              <a:defRPr sz="800"/>
            </a:lvl4pPr>
            <a:lvl5pPr marL="1440180" indent="0">
              <a:buNone/>
              <a:defRPr sz="800"/>
            </a:lvl5pPr>
            <a:lvl6pPr marL="1800225" indent="0">
              <a:buNone/>
              <a:defRPr sz="800"/>
            </a:lvl6pPr>
            <a:lvl7pPr marL="2160270" indent="0">
              <a:buNone/>
              <a:defRPr sz="800"/>
            </a:lvl7pPr>
            <a:lvl8pPr marL="2520315" indent="0">
              <a:buNone/>
              <a:defRPr sz="800"/>
            </a:lvl8pPr>
            <a:lvl9pPr marL="2880360" indent="0">
              <a:buNone/>
              <a:defRPr sz="8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C5CC4F5-6C72-4148-9DB0-FF97A5091F21}" type="datetimeFigureOut">
              <a:rPr lang="fr-CH"/>
              <a:t>17.09.2024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3A7E51F-1CEE-A049-8EBF-D5416453E3A7}" type="slidenum">
              <a:rPr lang="fr-CH"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 b="99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539591" y="287537"/>
            <a:ext cx="6769418" cy="1043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9591" y="1437680"/>
            <a:ext cx="6769418" cy="3426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539591" y="5005627"/>
            <a:ext cx="1765935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C5CC4F5-6C72-4148-9DB0-FF97A5091F21}" type="datetimeFigureOut">
              <a:rPr lang="fr-CH"/>
              <a:t>17.09.2024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2599849" y="5005627"/>
            <a:ext cx="2648903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5543074" y="5005627"/>
            <a:ext cx="1765935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3A7E51F-1CEE-A049-8EBF-D5416453E3A7}" type="slidenum">
              <a:rPr lang="fr-CH"/>
              <a:t>‹N°›</a:t>
            </a:fld>
            <a:endParaRPr lang="fr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20090">
        <a:lnSpc>
          <a:spcPct val="90000"/>
        </a:lnSpc>
        <a:spcBef>
          <a:spcPts val="0"/>
        </a:spcBef>
        <a:buNone/>
        <a:defRPr sz="345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23" indent="-180023" algn="l" defTabSz="720090">
        <a:lnSpc>
          <a:spcPct val="90000"/>
        </a:lnSpc>
        <a:spcBef>
          <a:spcPts val="788"/>
        </a:spcBef>
        <a:buFont typeface="Arial"/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540068" indent="-180023" algn="l" defTabSz="720090">
        <a:lnSpc>
          <a:spcPct val="90000"/>
        </a:lnSpc>
        <a:spcBef>
          <a:spcPts val="394"/>
        </a:spcBef>
        <a:buFont typeface="Arial"/>
        <a:buChar char="•"/>
        <a:defRPr sz="1900">
          <a:solidFill>
            <a:schemeClr val="tx1"/>
          </a:solidFill>
          <a:latin typeface="+mn-lt"/>
          <a:ea typeface="+mn-ea"/>
          <a:cs typeface="+mn-cs"/>
        </a:defRPr>
      </a:lvl2pPr>
      <a:lvl3pPr marL="900113" indent="-180023" algn="l" defTabSz="720090">
        <a:lnSpc>
          <a:spcPct val="90000"/>
        </a:lnSpc>
        <a:spcBef>
          <a:spcPts val="394"/>
        </a:spcBef>
        <a:buFont typeface="Arial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260158" indent="-180023" algn="l" defTabSz="720090">
        <a:lnSpc>
          <a:spcPct val="90000"/>
        </a:lnSpc>
        <a:spcBef>
          <a:spcPts val="394"/>
        </a:spcBef>
        <a:buFont typeface="Arial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1620203" indent="-180023" algn="l" defTabSz="720090">
        <a:lnSpc>
          <a:spcPct val="90000"/>
        </a:lnSpc>
        <a:spcBef>
          <a:spcPts val="394"/>
        </a:spcBef>
        <a:buFont typeface="Arial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5pPr>
      <a:lvl6pPr marL="1980248" indent="-180023" algn="l" defTabSz="720090">
        <a:lnSpc>
          <a:spcPct val="90000"/>
        </a:lnSpc>
        <a:spcBef>
          <a:spcPts val="394"/>
        </a:spcBef>
        <a:buFont typeface="Arial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6pPr>
      <a:lvl7pPr marL="2340293" indent="-180023" algn="l" defTabSz="720090">
        <a:lnSpc>
          <a:spcPct val="90000"/>
        </a:lnSpc>
        <a:spcBef>
          <a:spcPts val="394"/>
        </a:spcBef>
        <a:buFont typeface="Arial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7pPr>
      <a:lvl8pPr marL="2700338" indent="-180023" algn="l" defTabSz="720090">
        <a:lnSpc>
          <a:spcPct val="90000"/>
        </a:lnSpc>
        <a:spcBef>
          <a:spcPts val="394"/>
        </a:spcBef>
        <a:buFont typeface="Arial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8pPr>
      <a:lvl9pPr marL="3060383" indent="-180023" algn="l" defTabSz="720090">
        <a:lnSpc>
          <a:spcPct val="90000"/>
        </a:lnSpc>
        <a:spcBef>
          <a:spcPts val="394"/>
        </a:spcBef>
        <a:buFont typeface="Arial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20090"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360045" algn="l" defTabSz="720090">
        <a:defRPr sz="1400">
          <a:solidFill>
            <a:schemeClr val="tx1"/>
          </a:solidFill>
          <a:latin typeface="+mn-lt"/>
          <a:ea typeface="+mn-ea"/>
          <a:cs typeface="+mn-cs"/>
        </a:defRPr>
      </a:lvl2pPr>
      <a:lvl3pPr marL="720090" algn="l" defTabSz="720090">
        <a:defRPr sz="1400">
          <a:solidFill>
            <a:schemeClr val="tx1"/>
          </a:solidFill>
          <a:latin typeface="+mn-lt"/>
          <a:ea typeface="+mn-ea"/>
          <a:cs typeface="+mn-cs"/>
        </a:defRPr>
      </a:lvl3pPr>
      <a:lvl4pPr marL="1080135" algn="l" defTabSz="720090"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1440180" algn="l" defTabSz="720090">
        <a:defRPr sz="1400">
          <a:solidFill>
            <a:schemeClr val="tx1"/>
          </a:solidFill>
          <a:latin typeface="+mn-lt"/>
          <a:ea typeface="+mn-ea"/>
          <a:cs typeface="+mn-cs"/>
        </a:defRPr>
      </a:lvl5pPr>
      <a:lvl6pPr marL="1800225" algn="l" defTabSz="720090">
        <a:defRPr sz="1400">
          <a:solidFill>
            <a:schemeClr val="tx1"/>
          </a:solidFill>
          <a:latin typeface="+mn-lt"/>
          <a:ea typeface="+mn-ea"/>
          <a:cs typeface="+mn-cs"/>
        </a:defRPr>
      </a:lvl6pPr>
      <a:lvl7pPr marL="2160270" algn="l" defTabSz="720090">
        <a:defRPr sz="1400">
          <a:solidFill>
            <a:schemeClr val="tx1"/>
          </a:solidFill>
          <a:latin typeface="+mn-lt"/>
          <a:ea typeface="+mn-ea"/>
          <a:cs typeface="+mn-cs"/>
        </a:defRPr>
      </a:lvl7pPr>
      <a:lvl8pPr marL="2520315" algn="l" defTabSz="720090">
        <a:defRPr sz="1400">
          <a:solidFill>
            <a:schemeClr val="tx1"/>
          </a:solidFill>
          <a:latin typeface="+mn-lt"/>
          <a:ea typeface="+mn-ea"/>
          <a:cs typeface="+mn-cs"/>
        </a:defRPr>
      </a:lvl8pPr>
      <a:lvl9pPr marL="2880360" algn="l" defTabSz="720090">
        <a:defRPr sz="14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 b="99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 bwMode="auto">
          <a:xfrm>
            <a:off x="1300899" y="1480008"/>
            <a:ext cx="5656081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CH" sz="2000" b="1">
                <a:solidFill>
                  <a:schemeClr val="bg1">
                    <a:lumMod val="50000"/>
                  </a:schemeClr>
                </a:solidFill>
                <a:latin typeface="Product Sans"/>
              </a:rPr>
              <a:t>PRESENTATION EN AUDITOIRE</a:t>
            </a:r>
            <a:endParaRPr/>
          </a:p>
          <a:p>
            <a:pPr>
              <a:defRPr/>
            </a:pPr>
            <a:r>
              <a:rPr lang="fr-CH" sz="2800" b="1">
                <a:latin typeface="Product Sans"/>
              </a:rPr>
              <a:t>L’AGEF, </a:t>
            </a:r>
            <a:r>
              <a:rPr lang="fr-CH" sz="2800" b="1">
                <a:highlight>
                  <a:srgbClr val="FFFF00"/>
                </a:highlight>
                <a:latin typeface="Product Sans"/>
              </a:rPr>
              <a:t>LA FS</a:t>
            </a:r>
            <a:r>
              <a:rPr lang="fr-CH" sz="2800" b="1">
                <a:latin typeface="Product Sans"/>
              </a:rPr>
              <a:t> ET LA POLITIQUE </a:t>
            </a:r>
            <a:endParaRPr/>
          </a:p>
          <a:p>
            <a:pPr>
              <a:defRPr/>
            </a:pPr>
            <a:r>
              <a:rPr lang="fr-CH" sz="2800" b="1">
                <a:latin typeface="Product Sans"/>
              </a:rPr>
              <a:t>UNIVERSITAIRE</a:t>
            </a:r>
            <a:endParaRPr/>
          </a:p>
          <a:p>
            <a:pPr>
              <a:defRPr/>
            </a:pPr>
            <a:r>
              <a:rPr lang="fr-CH" b="1">
                <a:highlight>
                  <a:srgbClr val="FFFF00"/>
                </a:highlight>
                <a:latin typeface="Product Sans"/>
              </a:rPr>
              <a:t>DATE</a:t>
            </a:r>
            <a:endParaRPr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620877" y="282804"/>
            <a:ext cx="865135" cy="86726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Graphique 4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1333584" y="1750222"/>
            <a:ext cx="213783" cy="352125"/>
          </a:xfrm>
          <a:prstGeom prst="rect">
            <a:avLst/>
          </a:prstGeom>
        </p:spPr>
      </p:pic>
      <p:pic>
        <p:nvPicPr>
          <p:cNvPr id="6" name="Graphique 5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1583082" y="1750222"/>
            <a:ext cx="213783" cy="352125"/>
          </a:xfrm>
          <a:prstGeom prst="rect">
            <a:avLst/>
          </a:prstGeom>
        </p:spPr>
      </p:pic>
      <p:pic>
        <p:nvPicPr>
          <p:cNvPr id="7" name="Graphique 6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1832580" y="1750222"/>
            <a:ext cx="213783" cy="352125"/>
          </a:xfrm>
          <a:prstGeom prst="rect">
            <a:avLst/>
          </a:prstGeom>
        </p:spPr>
      </p:pic>
      <p:pic>
        <p:nvPicPr>
          <p:cNvPr id="8" name="Graphique 7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2082078" y="1750222"/>
            <a:ext cx="213783" cy="352125"/>
          </a:xfrm>
          <a:prstGeom prst="rect">
            <a:avLst/>
          </a:prstGeom>
        </p:spPr>
      </p:pic>
      <p:pic>
        <p:nvPicPr>
          <p:cNvPr id="9" name="Graphique 8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2331576" y="1750222"/>
            <a:ext cx="213783" cy="352125"/>
          </a:xfrm>
          <a:prstGeom prst="rect">
            <a:avLst/>
          </a:prstGeom>
        </p:spPr>
      </p:pic>
      <p:pic>
        <p:nvPicPr>
          <p:cNvPr id="10" name="Graphique 9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2581074" y="1750222"/>
            <a:ext cx="213783" cy="352125"/>
          </a:xfrm>
          <a:prstGeom prst="rect">
            <a:avLst/>
          </a:prstGeom>
        </p:spPr>
      </p:pic>
      <p:pic>
        <p:nvPicPr>
          <p:cNvPr id="11" name="Graphique 10" descr="Homme avec un remplissage uni"/>
          <p:cNvPicPr>
            <a:picLocks noChangeAspect="1"/>
          </p:cNvPicPr>
          <p:nvPr/>
        </p:nvPicPr>
        <p:blipFill>
          <a:blip r:embed="rId4"/>
          <a:srcRect l="21391" r="25129"/>
          <a:stretch/>
        </p:blipFill>
        <p:spPr bwMode="auto">
          <a:xfrm>
            <a:off x="8222704" y="1784971"/>
            <a:ext cx="213783" cy="352125"/>
          </a:xfrm>
          <a:prstGeom prst="rect">
            <a:avLst/>
          </a:prstGeom>
        </p:spPr>
      </p:pic>
      <p:pic>
        <p:nvPicPr>
          <p:cNvPr id="12" name="Graphique 11" descr="Homme avec un remplissage uni"/>
          <p:cNvPicPr>
            <a:picLocks noChangeAspect="1"/>
          </p:cNvPicPr>
          <p:nvPr/>
        </p:nvPicPr>
        <p:blipFill>
          <a:blip r:embed="rId4"/>
          <a:srcRect l="21391" r="25129"/>
          <a:stretch/>
        </p:blipFill>
        <p:spPr bwMode="auto">
          <a:xfrm>
            <a:off x="8472203" y="1784971"/>
            <a:ext cx="213783" cy="352125"/>
          </a:xfrm>
          <a:prstGeom prst="rect">
            <a:avLst/>
          </a:prstGeom>
        </p:spPr>
      </p:pic>
      <p:pic>
        <p:nvPicPr>
          <p:cNvPr id="13" name="Graphique 12" descr="Homme avec un remplissage uni"/>
          <p:cNvPicPr>
            <a:picLocks noChangeAspect="1"/>
          </p:cNvPicPr>
          <p:nvPr/>
        </p:nvPicPr>
        <p:blipFill>
          <a:blip r:embed="rId4"/>
          <a:srcRect l="21391" r="25129"/>
          <a:stretch/>
        </p:blipFill>
        <p:spPr bwMode="auto">
          <a:xfrm>
            <a:off x="8699387" y="1784971"/>
            <a:ext cx="213783" cy="352125"/>
          </a:xfrm>
          <a:prstGeom prst="rect">
            <a:avLst/>
          </a:prstGeom>
        </p:spPr>
      </p:pic>
      <p:pic>
        <p:nvPicPr>
          <p:cNvPr id="14" name="Graphique 13" descr="Homme avec un remplissage uni"/>
          <p:cNvPicPr>
            <a:picLocks noChangeAspect="1"/>
          </p:cNvPicPr>
          <p:nvPr/>
        </p:nvPicPr>
        <p:blipFill>
          <a:blip r:embed="rId4"/>
          <a:srcRect l="21391" r="25129"/>
          <a:stretch/>
        </p:blipFill>
        <p:spPr bwMode="auto">
          <a:xfrm>
            <a:off x="8948886" y="1784971"/>
            <a:ext cx="213783" cy="352125"/>
          </a:xfrm>
          <a:prstGeom prst="rect">
            <a:avLst/>
          </a:prstGeom>
        </p:spPr>
      </p:pic>
      <p:pic>
        <p:nvPicPr>
          <p:cNvPr id="15" name="Graphique 14" descr="Homme avec un remplissage uni"/>
          <p:cNvPicPr>
            <a:picLocks noChangeAspect="1"/>
          </p:cNvPicPr>
          <p:nvPr/>
        </p:nvPicPr>
        <p:blipFill>
          <a:blip r:embed="rId4"/>
          <a:srcRect l="21391" r="25129"/>
          <a:stretch/>
        </p:blipFill>
        <p:spPr bwMode="auto">
          <a:xfrm>
            <a:off x="9198383" y="1784971"/>
            <a:ext cx="213783" cy="352125"/>
          </a:xfrm>
          <a:prstGeom prst="rect">
            <a:avLst/>
          </a:prstGeom>
        </p:spPr>
      </p:pic>
      <p:pic>
        <p:nvPicPr>
          <p:cNvPr id="16" name="Graphique 15" descr="Homme avec un remplissage uni"/>
          <p:cNvPicPr>
            <a:picLocks noChangeAspect="1"/>
          </p:cNvPicPr>
          <p:nvPr/>
        </p:nvPicPr>
        <p:blipFill>
          <a:blip r:embed="rId4"/>
          <a:srcRect l="21391" r="25129"/>
          <a:stretch/>
        </p:blipFill>
        <p:spPr bwMode="auto">
          <a:xfrm>
            <a:off x="9447882" y="1784971"/>
            <a:ext cx="213783" cy="352125"/>
          </a:xfrm>
          <a:prstGeom prst="rect">
            <a:avLst/>
          </a:prstGeom>
        </p:spPr>
      </p:pic>
      <p:pic>
        <p:nvPicPr>
          <p:cNvPr id="17" name="Graphique 16" descr="Homme avec un remplissage uni"/>
          <p:cNvPicPr>
            <a:picLocks noChangeAspect="1"/>
          </p:cNvPicPr>
          <p:nvPr/>
        </p:nvPicPr>
        <p:blipFill>
          <a:blip r:embed="rId4"/>
          <a:srcRect l="21391" r="25129"/>
          <a:stretch/>
        </p:blipFill>
        <p:spPr bwMode="auto">
          <a:xfrm>
            <a:off x="9697380" y="1784971"/>
            <a:ext cx="213783" cy="352125"/>
          </a:xfrm>
          <a:prstGeom prst="rect">
            <a:avLst/>
          </a:prstGeom>
        </p:spPr>
      </p:pic>
      <p:pic>
        <p:nvPicPr>
          <p:cNvPr id="18" name="Graphique 17" descr="Homme avec un remplissage uni"/>
          <p:cNvPicPr>
            <a:picLocks noChangeAspect="1"/>
          </p:cNvPicPr>
          <p:nvPr/>
        </p:nvPicPr>
        <p:blipFill>
          <a:blip r:embed="rId4"/>
          <a:srcRect l="21391" r="25129"/>
          <a:stretch/>
        </p:blipFill>
        <p:spPr bwMode="auto">
          <a:xfrm>
            <a:off x="9946876" y="1784971"/>
            <a:ext cx="213783" cy="352125"/>
          </a:xfrm>
          <a:prstGeom prst="rect">
            <a:avLst/>
          </a:prstGeom>
        </p:spPr>
      </p:pic>
      <p:pic>
        <p:nvPicPr>
          <p:cNvPr id="19" name="Graphique 18" descr="Homme avec un remplissage uni"/>
          <p:cNvPicPr>
            <a:picLocks noChangeAspect="1"/>
          </p:cNvPicPr>
          <p:nvPr/>
        </p:nvPicPr>
        <p:blipFill>
          <a:blip r:embed="rId4"/>
          <a:srcRect l="21391" r="25129"/>
          <a:stretch/>
        </p:blipFill>
        <p:spPr bwMode="auto">
          <a:xfrm>
            <a:off x="10196376" y="1784971"/>
            <a:ext cx="213783" cy="352125"/>
          </a:xfrm>
          <a:prstGeom prst="rect">
            <a:avLst/>
          </a:prstGeom>
        </p:spPr>
      </p:pic>
      <p:pic>
        <p:nvPicPr>
          <p:cNvPr id="20" name="Graphique 19" descr="Homme avec un remplissage uni"/>
          <p:cNvPicPr>
            <a:picLocks noChangeAspect="1"/>
          </p:cNvPicPr>
          <p:nvPr/>
        </p:nvPicPr>
        <p:blipFill>
          <a:blip r:embed="rId4"/>
          <a:srcRect l="21391" r="25129"/>
          <a:stretch/>
        </p:blipFill>
        <p:spPr bwMode="auto">
          <a:xfrm>
            <a:off x="10445874" y="1784971"/>
            <a:ext cx="213783" cy="352125"/>
          </a:xfrm>
          <a:prstGeom prst="rect">
            <a:avLst/>
          </a:prstGeom>
        </p:spPr>
      </p:pic>
      <p:pic>
        <p:nvPicPr>
          <p:cNvPr id="21" name="Graphique 20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1333584" y="2137096"/>
            <a:ext cx="213783" cy="352125"/>
          </a:xfrm>
          <a:prstGeom prst="rect">
            <a:avLst/>
          </a:prstGeom>
        </p:spPr>
      </p:pic>
      <p:pic>
        <p:nvPicPr>
          <p:cNvPr id="22" name="Graphique 21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1583082" y="2137096"/>
            <a:ext cx="213783" cy="352125"/>
          </a:xfrm>
          <a:prstGeom prst="rect">
            <a:avLst/>
          </a:prstGeom>
        </p:spPr>
      </p:pic>
      <p:pic>
        <p:nvPicPr>
          <p:cNvPr id="23" name="Graphique 22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1832580" y="2137096"/>
            <a:ext cx="213783" cy="352125"/>
          </a:xfrm>
          <a:prstGeom prst="rect">
            <a:avLst/>
          </a:prstGeom>
        </p:spPr>
      </p:pic>
      <p:pic>
        <p:nvPicPr>
          <p:cNvPr id="24" name="Graphique 23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2082078" y="2137096"/>
            <a:ext cx="213783" cy="352125"/>
          </a:xfrm>
          <a:prstGeom prst="rect">
            <a:avLst/>
          </a:prstGeom>
        </p:spPr>
      </p:pic>
      <p:pic>
        <p:nvPicPr>
          <p:cNvPr id="25" name="Graphique 24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2331576" y="2137096"/>
            <a:ext cx="213783" cy="352125"/>
          </a:xfrm>
          <a:prstGeom prst="rect">
            <a:avLst/>
          </a:prstGeom>
        </p:spPr>
      </p:pic>
      <p:pic>
        <p:nvPicPr>
          <p:cNvPr id="27" name="Graphique 26" descr="Homme avec un remplissage uni"/>
          <p:cNvPicPr>
            <a:picLocks noChangeAspect="1"/>
          </p:cNvPicPr>
          <p:nvPr/>
        </p:nvPicPr>
        <p:blipFill>
          <a:blip r:embed="rId4"/>
          <a:srcRect l="21391" r="25129"/>
          <a:stretch/>
        </p:blipFill>
        <p:spPr bwMode="auto">
          <a:xfrm>
            <a:off x="8222704" y="2171845"/>
            <a:ext cx="213783" cy="352125"/>
          </a:xfrm>
          <a:prstGeom prst="rect">
            <a:avLst/>
          </a:prstGeom>
        </p:spPr>
      </p:pic>
      <p:pic>
        <p:nvPicPr>
          <p:cNvPr id="28" name="Graphique 27" descr="Homme avec un remplissage uni"/>
          <p:cNvPicPr>
            <a:picLocks noChangeAspect="1"/>
          </p:cNvPicPr>
          <p:nvPr/>
        </p:nvPicPr>
        <p:blipFill>
          <a:blip r:embed="rId4"/>
          <a:srcRect l="21391" r="25129"/>
          <a:stretch/>
        </p:blipFill>
        <p:spPr bwMode="auto">
          <a:xfrm>
            <a:off x="8472203" y="2171845"/>
            <a:ext cx="213783" cy="352125"/>
          </a:xfrm>
          <a:prstGeom prst="rect">
            <a:avLst/>
          </a:prstGeom>
        </p:spPr>
      </p:pic>
      <p:pic>
        <p:nvPicPr>
          <p:cNvPr id="29" name="Graphique 28" descr="Homme avec un remplissage uni"/>
          <p:cNvPicPr>
            <a:picLocks noChangeAspect="1"/>
          </p:cNvPicPr>
          <p:nvPr/>
        </p:nvPicPr>
        <p:blipFill>
          <a:blip r:embed="rId4"/>
          <a:srcRect l="21391" r="25129"/>
          <a:stretch/>
        </p:blipFill>
        <p:spPr bwMode="auto">
          <a:xfrm>
            <a:off x="8699387" y="2171845"/>
            <a:ext cx="213783" cy="352125"/>
          </a:xfrm>
          <a:prstGeom prst="rect">
            <a:avLst/>
          </a:prstGeom>
        </p:spPr>
      </p:pic>
      <p:pic>
        <p:nvPicPr>
          <p:cNvPr id="30" name="Graphique 29" descr="Homme avec un remplissage uni"/>
          <p:cNvPicPr>
            <a:picLocks noChangeAspect="1"/>
          </p:cNvPicPr>
          <p:nvPr/>
        </p:nvPicPr>
        <p:blipFill>
          <a:blip r:embed="rId4"/>
          <a:srcRect l="21391" r="25129"/>
          <a:stretch/>
        </p:blipFill>
        <p:spPr bwMode="auto">
          <a:xfrm>
            <a:off x="8948886" y="2171845"/>
            <a:ext cx="213783" cy="352125"/>
          </a:xfrm>
          <a:prstGeom prst="rect">
            <a:avLst/>
          </a:prstGeom>
        </p:spPr>
      </p:pic>
      <p:pic>
        <p:nvPicPr>
          <p:cNvPr id="31" name="Graphique 30" descr="Homme avec un remplissage uni"/>
          <p:cNvPicPr>
            <a:picLocks noChangeAspect="1"/>
          </p:cNvPicPr>
          <p:nvPr/>
        </p:nvPicPr>
        <p:blipFill>
          <a:blip r:embed="rId4"/>
          <a:srcRect l="21391" r="25129"/>
          <a:stretch/>
        </p:blipFill>
        <p:spPr bwMode="auto">
          <a:xfrm>
            <a:off x="9198383" y="2171845"/>
            <a:ext cx="213783" cy="352125"/>
          </a:xfrm>
          <a:prstGeom prst="rect">
            <a:avLst/>
          </a:prstGeom>
        </p:spPr>
      </p:pic>
      <p:pic>
        <p:nvPicPr>
          <p:cNvPr id="32" name="Graphique 31" descr="Homme avec un remplissage uni"/>
          <p:cNvPicPr>
            <a:picLocks noChangeAspect="1"/>
          </p:cNvPicPr>
          <p:nvPr/>
        </p:nvPicPr>
        <p:blipFill>
          <a:blip r:embed="rId4"/>
          <a:srcRect l="21391" r="25129"/>
          <a:stretch/>
        </p:blipFill>
        <p:spPr bwMode="auto">
          <a:xfrm>
            <a:off x="9447882" y="2171845"/>
            <a:ext cx="213783" cy="352125"/>
          </a:xfrm>
          <a:prstGeom prst="rect">
            <a:avLst/>
          </a:prstGeom>
        </p:spPr>
      </p:pic>
      <p:pic>
        <p:nvPicPr>
          <p:cNvPr id="33" name="Graphique 32" descr="Homme avec un remplissage uni"/>
          <p:cNvPicPr>
            <a:picLocks noChangeAspect="1"/>
          </p:cNvPicPr>
          <p:nvPr/>
        </p:nvPicPr>
        <p:blipFill>
          <a:blip r:embed="rId4"/>
          <a:srcRect l="21391" r="25129"/>
          <a:stretch/>
        </p:blipFill>
        <p:spPr bwMode="auto">
          <a:xfrm>
            <a:off x="9697380" y="2171845"/>
            <a:ext cx="213783" cy="352125"/>
          </a:xfrm>
          <a:prstGeom prst="rect">
            <a:avLst/>
          </a:prstGeom>
        </p:spPr>
      </p:pic>
      <p:pic>
        <p:nvPicPr>
          <p:cNvPr id="34" name="Graphique 33" descr="Homme avec un remplissage uni"/>
          <p:cNvPicPr>
            <a:picLocks noChangeAspect="1"/>
          </p:cNvPicPr>
          <p:nvPr/>
        </p:nvPicPr>
        <p:blipFill>
          <a:blip r:embed="rId4"/>
          <a:srcRect l="21391" r="25129"/>
          <a:stretch/>
        </p:blipFill>
        <p:spPr bwMode="auto">
          <a:xfrm>
            <a:off x="9946876" y="2171845"/>
            <a:ext cx="213783" cy="352125"/>
          </a:xfrm>
          <a:prstGeom prst="rect">
            <a:avLst/>
          </a:prstGeom>
        </p:spPr>
      </p:pic>
      <p:pic>
        <p:nvPicPr>
          <p:cNvPr id="35" name="Graphique 34" descr="Homme avec un remplissage uni"/>
          <p:cNvPicPr>
            <a:picLocks noChangeAspect="1"/>
          </p:cNvPicPr>
          <p:nvPr/>
        </p:nvPicPr>
        <p:blipFill>
          <a:blip r:embed="rId4"/>
          <a:srcRect l="21391" r="25129"/>
          <a:stretch/>
        </p:blipFill>
        <p:spPr bwMode="auto">
          <a:xfrm>
            <a:off x="10196376" y="2171845"/>
            <a:ext cx="213783" cy="352125"/>
          </a:xfrm>
          <a:prstGeom prst="rect">
            <a:avLst/>
          </a:prstGeom>
        </p:spPr>
      </p:pic>
      <p:pic>
        <p:nvPicPr>
          <p:cNvPr id="36" name="Graphique 35" descr="Homme avec un remplissage uni"/>
          <p:cNvPicPr>
            <a:picLocks noChangeAspect="1"/>
          </p:cNvPicPr>
          <p:nvPr/>
        </p:nvPicPr>
        <p:blipFill>
          <a:blip r:embed="rId4"/>
          <a:srcRect l="21391" r="25129"/>
          <a:stretch/>
        </p:blipFill>
        <p:spPr bwMode="auto">
          <a:xfrm>
            <a:off x="10445874" y="2171845"/>
            <a:ext cx="213783" cy="352125"/>
          </a:xfrm>
          <a:prstGeom prst="rect">
            <a:avLst/>
          </a:prstGeom>
        </p:spPr>
      </p:pic>
      <p:pic>
        <p:nvPicPr>
          <p:cNvPr id="37" name="Graphique 36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1333584" y="2523970"/>
            <a:ext cx="213783" cy="352125"/>
          </a:xfrm>
          <a:prstGeom prst="rect">
            <a:avLst/>
          </a:prstGeom>
        </p:spPr>
      </p:pic>
      <p:pic>
        <p:nvPicPr>
          <p:cNvPr id="38" name="Graphique 37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1583082" y="2523970"/>
            <a:ext cx="213783" cy="352125"/>
          </a:xfrm>
          <a:prstGeom prst="rect">
            <a:avLst/>
          </a:prstGeom>
        </p:spPr>
      </p:pic>
      <p:pic>
        <p:nvPicPr>
          <p:cNvPr id="39" name="Graphique 38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1832580" y="2523970"/>
            <a:ext cx="213783" cy="352125"/>
          </a:xfrm>
          <a:prstGeom prst="rect">
            <a:avLst/>
          </a:prstGeom>
        </p:spPr>
      </p:pic>
      <p:pic>
        <p:nvPicPr>
          <p:cNvPr id="40" name="Graphique 39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2082078" y="2523970"/>
            <a:ext cx="213783" cy="352125"/>
          </a:xfrm>
          <a:prstGeom prst="rect">
            <a:avLst/>
          </a:prstGeom>
        </p:spPr>
      </p:pic>
      <p:pic>
        <p:nvPicPr>
          <p:cNvPr id="41" name="Graphique 40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2331576" y="2523970"/>
            <a:ext cx="213783" cy="352125"/>
          </a:xfrm>
          <a:prstGeom prst="rect">
            <a:avLst/>
          </a:prstGeom>
        </p:spPr>
      </p:pic>
      <p:pic>
        <p:nvPicPr>
          <p:cNvPr id="42" name="Graphique 41" descr="Homme avec un remplissage uni"/>
          <p:cNvPicPr>
            <a:picLocks noChangeAspect="1"/>
          </p:cNvPicPr>
          <p:nvPr/>
        </p:nvPicPr>
        <p:blipFill>
          <a:blip r:embed="rId5"/>
          <a:srcRect l="21391" r="25129"/>
          <a:stretch/>
        </p:blipFill>
        <p:spPr bwMode="auto">
          <a:xfrm>
            <a:off x="2581074" y="2137096"/>
            <a:ext cx="213783" cy="352125"/>
          </a:xfrm>
          <a:prstGeom prst="rect">
            <a:avLst/>
          </a:prstGeom>
        </p:spPr>
      </p:pic>
      <p:pic>
        <p:nvPicPr>
          <p:cNvPr id="43" name="Graphique 42" descr="Homme avec un remplissage uni"/>
          <p:cNvPicPr>
            <a:picLocks noChangeAspect="1"/>
          </p:cNvPicPr>
          <p:nvPr/>
        </p:nvPicPr>
        <p:blipFill>
          <a:blip r:embed="rId4"/>
          <a:srcRect l="21391" r="25129"/>
          <a:stretch/>
        </p:blipFill>
        <p:spPr bwMode="auto">
          <a:xfrm>
            <a:off x="8222704" y="2558719"/>
            <a:ext cx="213783" cy="352125"/>
          </a:xfrm>
          <a:prstGeom prst="rect">
            <a:avLst/>
          </a:prstGeom>
        </p:spPr>
      </p:pic>
      <p:pic>
        <p:nvPicPr>
          <p:cNvPr id="44" name="Graphique 43" descr="Homme avec un remplissage uni"/>
          <p:cNvPicPr>
            <a:picLocks noChangeAspect="1"/>
          </p:cNvPicPr>
          <p:nvPr/>
        </p:nvPicPr>
        <p:blipFill>
          <a:blip r:embed="rId4"/>
          <a:srcRect l="21391" r="25129"/>
          <a:stretch/>
        </p:blipFill>
        <p:spPr bwMode="auto">
          <a:xfrm>
            <a:off x="8472203" y="2558719"/>
            <a:ext cx="213783" cy="352125"/>
          </a:xfrm>
          <a:prstGeom prst="rect">
            <a:avLst/>
          </a:prstGeom>
        </p:spPr>
      </p:pic>
      <p:pic>
        <p:nvPicPr>
          <p:cNvPr id="45" name="Graphique 44" descr="Homme avec un remplissage uni"/>
          <p:cNvPicPr>
            <a:picLocks noChangeAspect="1"/>
          </p:cNvPicPr>
          <p:nvPr/>
        </p:nvPicPr>
        <p:blipFill>
          <a:blip r:embed="rId4"/>
          <a:srcRect l="21391" r="25129"/>
          <a:stretch/>
        </p:blipFill>
        <p:spPr bwMode="auto">
          <a:xfrm>
            <a:off x="8699387" y="2558719"/>
            <a:ext cx="213783" cy="352125"/>
          </a:xfrm>
          <a:prstGeom prst="rect">
            <a:avLst/>
          </a:prstGeom>
        </p:spPr>
      </p:pic>
      <p:pic>
        <p:nvPicPr>
          <p:cNvPr id="46" name="Graphique 45" descr="Homme avec un remplissage uni"/>
          <p:cNvPicPr>
            <a:picLocks noChangeAspect="1"/>
          </p:cNvPicPr>
          <p:nvPr/>
        </p:nvPicPr>
        <p:blipFill>
          <a:blip r:embed="rId4"/>
          <a:srcRect l="21391" r="25129"/>
          <a:stretch/>
        </p:blipFill>
        <p:spPr bwMode="auto">
          <a:xfrm>
            <a:off x="8948886" y="2558719"/>
            <a:ext cx="213783" cy="352125"/>
          </a:xfrm>
          <a:prstGeom prst="rect">
            <a:avLst/>
          </a:prstGeom>
        </p:spPr>
      </p:pic>
      <p:pic>
        <p:nvPicPr>
          <p:cNvPr id="47" name="Graphique 46" descr="Homme avec un remplissage uni"/>
          <p:cNvPicPr>
            <a:picLocks noChangeAspect="1"/>
          </p:cNvPicPr>
          <p:nvPr/>
        </p:nvPicPr>
        <p:blipFill>
          <a:blip r:embed="rId4"/>
          <a:srcRect l="21391" r="25129"/>
          <a:stretch/>
        </p:blipFill>
        <p:spPr bwMode="auto">
          <a:xfrm>
            <a:off x="9198383" y="2558719"/>
            <a:ext cx="213783" cy="352125"/>
          </a:xfrm>
          <a:prstGeom prst="rect">
            <a:avLst/>
          </a:prstGeom>
        </p:spPr>
      </p:pic>
      <p:pic>
        <p:nvPicPr>
          <p:cNvPr id="48" name="Graphique 47" descr="Homme avec un remplissage uni"/>
          <p:cNvPicPr>
            <a:picLocks noChangeAspect="1"/>
          </p:cNvPicPr>
          <p:nvPr/>
        </p:nvPicPr>
        <p:blipFill>
          <a:blip r:embed="rId4"/>
          <a:srcRect l="21391" r="25129"/>
          <a:stretch/>
        </p:blipFill>
        <p:spPr bwMode="auto">
          <a:xfrm>
            <a:off x="9447882" y="2558719"/>
            <a:ext cx="213783" cy="352125"/>
          </a:xfrm>
          <a:prstGeom prst="rect">
            <a:avLst/>
          </a:prstGeom>
        </p:spPr>
      </p:pic>
      <p:pic>
        <p:nvPicPr>
          <p:cNvPr id="49" name="Graphique 48" descr="Homme avec un remplissage uni"/>
          <p:cNvPicPr>
            <a:picLocks noChangeAspect="1"/>
          </p:cNvPicPr>
          <p:nvPr/>
        </p:nvPicPr>
        <p:blipFill>
          <a:blip r:embed="rId4"/>
          <a:srcRect l="21391" r="25129"/>
          <a:stretch/>
        </p:blipFill>
        <p:spPr bwMode="auto">
          <a:xfrm>
            <a:off x="9697380" y="2558719"/>
            <a:ext cx="213783" cy="352125"/>
          </a:xfrm>
          <a:prstGeom prst="rect">
            <a:avLst/>
          </a:prstGeom>
        </p:spPr>
      </p:pic>
      <p:pic>
        <p:nvPicPr>
          <p:cNvPr id="50" name="Graphique 49" descr="Homme avec un remplissage uni"/>
          <p:cNvPicPr>
            <a:picLocks noChangeAspect="1"/>
          </p:cNvPicPr>
          <p:nvPr/>
        </p:nvPicPr>
        <p:blipFill>
          <a:blip r:embed="rId4"/>
          <a:srcRect l="21391" r="25129"/>
          <a:stretch/>
        </p:blipFill>
        <p:spPr bwMode="auto">
          <a:xfrm>
            <a:off x="9946876" y="2558719"/>
            <a:ext cx="213783" cy="352125"/>
          </a:xfrm>
          <a:prstGeom prst="rect">
            <a:avLst/>
          </a:prstGeom>
        </p:spPr>
      </p:pic>
      <p:pic>
        <p:nvPicPr>
          <p:cNvPr id="51" name="Graphique 50" descr="Homme avec un remplissage uni"/>
          <p:cNvPicPr>
            <a:picLocks noChangeAspect="1"/>
          </p:cNvPicPr>
          <p:nvPr/>
        </p:nvPicPr>
        <p:blipFill>
          <a:blip r:embed="rId4"/>
          <a:srcRect l="21391" r="25129"/>
          <a:stretch/>
        </p:blipFill>
        <p:spPr bwMode="auto">
          <a:xfrm>
            <a:off x="10196376" y="2558719"/>
            <a:ext cx="213783" cy="352125"/>
          </a:xfrm>
          <a:prstGeom prst="rect">
            <a:avLst/>
          </a:prstGeom>
        </p:spPr>
      </p:pic>
      <p:pic>
        <p:nvPicPr>
          <p:cNvPr id="52" name="Graphique 51" descr="Homme avec un remplissage uni"/>
          <p:cNvPicPr>
            <a:picLocks noChangeAspect="1"/>
          </p:cNvPicPr>
          <p:nvPr/>
        </p:nvPicPr>
        <p:blipFill>
          <a:blip r:embed="rId4"/>
          <a:srcRect l="21391" r="25129"/>
          <a:stretch/>
        </p:blipFill>
        <p:spPr bwMode="auto">
          <a:xfrm>
            <a:off x="10445874" y="2558719"/>
            <a:ext cx="213783" cy="352125"/>
          </a:xfrm>
          <a:prstGeom prst="rect">
            <a:avLst/>
          </a:prstGeom>
        </p:spPr>
      </p:pic>
      <p:pic>
        <p:nvPicPr>
          <p:cNvPr id="53" name="Graphique 52" descr="Homme avec un remplissage uni"/>
          <p:cNvPicPr>
            <a:picLocks noChangeAspect="1"/>
          </p:cNvPicPr>
          <p:nvPr/>
        </p:nvPicPr>
        <p:blipFill>
          <a:blip r:embed="rId6"/>
          <a:srcRect l="21391" r="25129"/>
          <a:stretch/>
        </p:blipFill>
        <p:spPr bwMode="auto">
          <a:xfrm>
            <a:off x="8365311" y="3863255"/>
            <a:ext cx="213783" cy="352125"/>
          </a:xfrm>
          <a:prstGeom prst="rect">
            <a:avLst/>
          </a:prstGeom>
        </p:spPr>
      </p:pic>
      <p:pic>
        <p:nvPicPr>
          <p:cNvPr id="54" name="Graphique 53" descr="Homme avec un remplissage uni"/>
          <p:cNvPicPr>
            <a:picLocks noChangeAspect="1"/>
          </p:cNvPicPr>
          <p:nvPr/>
        </p:nvPicPr>
        <p:blipFill>
          <a:blip r:embed="rId6"/>
          <a:srcRect l="21391" r="25129"/>
          <a:stretch/>
        </p:blipFill>
        <p:spPr bwMode="auto">
          <a:xfrm>
            <a:off x="8614809" y="3863255"/>
            <a:ext cx="213783" cy="352125"/>
          </a:xfrm>
          <a:prstGeom prst="rect">
            <a:avLst/>
          </a:prstGeom>
        </p:spPr>
      </p:pic>
      <p:pic>
        <p:nvPicPr>
          <p:cNvPr id="55" name="Graphique 54" descr="Homme avec un remplissage uni"/>
          <p:cNvPicPr>
            <a:picLocks noChangeAspect="1"/>
          </p:cNvPicPr>
          <p:nvPr/>
        </p:nvPicPr>
        <p:blipFill>
          <a:blip r:embed="rId6"/>
          <a:srcRect l="21391" r="25129"/>
          <a:stretch/>
        </p:blipFill>
        <p:spPr bwMode="auto">
          <a:xfrm>
            <a:off x="8864307" y="3863255"/>
            <a:ext cx="213783" cy="352125"/>
          </a:xfrm>
          <a:prstGeom prst="rect">
            <a:avLst/>
          </a:prstGeom>
        </p:spPr>
      </p:pic>
      <p:pic>
        <p:nvPicPr>
          <p:cNvPr id="56" name="Graphique 55" descr="Homme avec un remplissage uni"/>
          <p:cNvPicPr>
            <a:picLocks noChangeAspect="1"/>
          </p:cNvPicPr>
          <p:nvPr/>
        </p:nvPicPr>
        <p:blipFill>
          <a:blip r:embed="rId6"/>
          <a:srcRect l="21391" r="25129"/>
          <a:stretch/>
        </p:blipFill>
        <p:spPr bwMode="auto">
          <a:xfrm>
            <a:off x="9113805" y="3863255"/>
            <a:ext cx="213783" cy="352125"/>
          </a:xfrm>
          <a:prstGeom prst="rect">
            <a:avLst/>
          </a:prstGeom>
        </p:spPr>
      </p:pic>
      <p:pic>
        <p:nvPicPr>
          <p:cNvPr id="57" name="Graphique 56" descr="Homme avec un remplissage uni"/>
          <p:cNvPicPr>
            <a:picLocks noChangeAspect="1"/>
          </p:cNvPicPr>
          <p:nvPr/>
        </p:nvPicPr>
        <p:blipFill>
          <a:blip r:embed="rId6"/>
          <a:srcRect l="21391" r="25129"/>
          <a:stretch/>
        </p:blipFill>
        <p:spPr bwMode="auto">
          <a:xfrm>
            <a:off x="9363303" y="3863255"/>
            <a:ext cx="213783" cy="352125"/>
          </a:xfrm>
          <a:prstGeom prst="rect">
            <a:avLst/>
          </a:prstGeom>
        </p:spPr>
      </p:pic>
      <p:pic>
        <p:nvPicPr>
          <p:cNvPr id="58" name="Graphique 57" descr="Homme avec un remplissage uni"/>
          <p:cNvPicPr>
            <a:picLocks noChangeAspect="1"/>
          </p:cNvPicPr>
          <p:nvPr/>
        </p:nvPicPr>
        <p:blipFill>
          <a:blip r:embed="rId6"/>
          <a:srcRect l="21391" r="25129"/>
          <a:stretch/>
        </p:blipFill>
        <p:spPr bwMode="auto">
          <a:xfrm>
            <a:off x="9612801" y="3863255"/>
            <a:ext cx="213783" cy="352125"/>
          </a:xfrm>
          <a:prstGeom prst="rect">
            <a:avLst/>
          </a:prstGeom>
        </p:spPr>
      </p:pic>
      <p:pic>
        <p:nvPicPr>
          <p:cNvPr id="59" name="Graphique 58" descr="Homme avec un remplissage uni"/>
          <p:cNvPicPr>
            <a:picLocks noChangeAspect="1"/>
          </p:cNvPicPr>
          <p:nvPr/>
        </p:nvPicPr>
        <p:blipFill>
          <a:blip r:embed="rId4"/>
          <a:srcRect l="21391" r="25129"/>
          <a:stretch/>
        </p:blipFill>
        <p:spPr bwMode="auto">
          <a:xfrm>
            <a:off x="8222704" y="2945897"/>
            <a:ext cx="213783" cy="352125"/>
          </a:xfrm>
          <a:prstGeom prst="rect">
            <a:avLst/>
          </a:prstGeom>
        </p:spPr>
      </p:pic>
      <p:pic>
        <p:nvPicPr>
          <p:cNvPr id="60" name="Graphique 59" descr="Homme avec un remplissage uni"/>
          <p:cNvPicPr>
            <a:picLocks noChangeAspect="1"/>
          </p:cNvPicPr>
          <p:nvPr/>
        </p:nvPicPr>
        <p:blipFill>
          <a:blip r:embed="rId4"/>
          <a:srcRect l="21391" r="25129"/>
          <a:stretch/>
        </p:blipFill>
        <p:spPr bwMode="auto">
          <a:xfrm>
            <a:off x="8472203" y="2945897"/>
            <a:ext cx="213783" cy="352125"/>
          </a:xfrm>
          <a:prstGeom prst="rect">
            <a:avLst/>
          </a:prstGeom>
        </p:spPr>
      </p:pic>
      <p:pic>
        <p:nvPicPr>
          <p:cNvPr id="61" name="Graphique 60" descr="Homme avec un remplissage uni"/>
          <p:cNvPicPr>
            <a:picLocks noChangeAspect="1"/>
          </p:cNvPicPr>
          <p:nvPr/>
        </p:nvPicPr>
        <p:blipFill>
          <a:blip r:embed="rId4"/>
          <a:srcRect l="21391" r="25129"/>
          <a:stretch/>
        </p:blipFill>
        <p:spPr bwMode="auto">
          <a:xfrm>
            <a:off x="8699387" y="2945897"/>
            <a:ext cx="213783" cy="352125"/>
          </a:xfrm>
          <a:prstGeom prst="rect">
            <a:avLst/>
          </a:prstGeom>
        </p:spPr>
      </p:pic>
      <p:pic>
        <p:nvPicPr>
          <p:cNvPr id="62" name="Graphique 61" descr="Homme avec un remplissage uni"/>
          <p:cNvPicPr>
            <a:picLocks noChangeAspect="1"/>
          </p:cNvPicPr>
          <p:nvPr/>
        </p:nvPicPr>
        <p:blipFill>
          <a:blip r:embed="rId4"/>
          <a:srcRect l="21391" r="25129"/>
          <a:stretch/>
        </p:blipFill>
        <p:spPr bwMode="auto">
          <a:xfrm>
            <a:off x="8948886" y="2945897"/>
            <a:ext cx="213783" cy="352125"/>
          </a:xfrm>
          <a:prstGeom prst="rect">
            <a:avLst/>
          </a:prstGeom>
        </p:spPr>
      </p:pic>
      <p:pic>
        <p:nvPicPr>
          <p:cNvPr id="63" name="Graphique 62" descr="Homme avec un remplissage uni"/>
          <p:cNvPicPr>
            <a:picLocks noChangeAspect="1"/>
          </p:cNvPicPr>
          <p:nvPr/>
        </p:nvPicPr>
        <p:blipFill>
          <a:blip r:embed="rId4"/>
          <a:srcRect l="21391" r="25129"/>
          <a:stretch/>
        </p:blipFill>
        <p:spPr bwMode="auto">
          <a:xfrm>
            <a:off x="9198383" y="2945897"/>
            <a:ext cx="213783" cy="352125"/>
          </a:xfrm>
          <a:prstGeom prst="rect">
            <a:avLst/>
          </a:prstGeom>
        </p:spPr>
      </p:pic>
      <p:pic>
        <p:nvPicPr>
          <p:cNvPr id="64" name="Graphique 63" descr="Homme avec un remplissage uni"/>
          <p:cNvPicPr>
            <a:picLocks noChangeAspect="1"/>
          </p:cNvPicPr>
          <p:nvPr/>
        </p:nvPicPr>
        <p:blipFill>
          <a:blip r:embed="rId4"/>
          <a:srcRect l="21391" r="25129"/>
          <a:stretch/>
        </p:blipFill>
        <p:spPr bwMode="auto">
          <a:xfrm>
            <a:off x="9447882" y="2945897"/>
            <a:ext cx="213783" cy="352125"/>
          </a:xfrm>
          <a:prstGeom prst="rect">
            <a:avLst/>
          </a:prstGeom>
        </p:spPr>
      </p:pic>
      <p:pic>
        <p:nvPicPr>
          <p:cNvPr id="65" name="Graphique 64" descr="Homme avec un remplissage uni"/>
          <p:cNvPicPr>
            <a:picLocks noChangeAspect="1"/>
          </p:cNvPicPr>
          <p:nvPr/>
        </p:nvPicPr>
        <p:blipFill>
          <a:blip r:embed="rId4"/>
          <a:srcRect l="21391" r="25129"/>
          <a:stretch/>
        </p:blipFill>
        <p:spPr bwMode="auto">
          <a:xfrm>
            <a:off x="9697380" y="2945897"/>
            <a:ext cx="213783" cy="352125"/>
          </a:xfrm>
          <a:prstGeom prst="rect">
            <a:avLst/>
          </a:prstGeom>
        </p:spPr>
      </p:pic>
      <p:pic>
        <p:nvPicPr>
          <p:cNvPr id="66" name="Graphique 65" descr="Homme avec un remplissage uni"/>
          <p:cNvPicPr>
            <a:picLocks noChangeAspect="1"/>
          </p:cNvPicPr>
          <p:nvPr/>
        </p:nvPicPr>
        <p:blipFill>
          <a:blip r:embed="rId4"/>
          <a:srcRect l="21391" r="25129"/>
          <a:stretch/>
        </p:blipFill>
        <p:spPr bwMode="auto">
          <a:xfrm>
            <a:off x="9946876" y="2945897"/>
            <a:ext cx="213783" cy="352125"/>
          </a:xfrm>
          <a:prstGeom prst="rect">
            <a:avLst/>
          </a:prstGeom>
        </p:spPr>
      </p:pic>
      <p:pic>
        <p:nvPicPr>
          <p:cNvPr id="67" name="Graphique 66" descr="Homme avec un remplissage uni"/>
          <p:cNvPicPr>
            <a:picLocks noChangeAspect="1"/>
          </p:cNvPicPr>
          <p:nvPr/>
        </p:nvPicPr>
        <p:blipFill>
          <a:blip r:embed="rId4"/>
          <a:srcRect l="21391" r="25129"/>
          <a:stretch/>
        </p:blipFill>
        <p:spPr bwMode="auto">
          <a:xfrm>
            <a:off x="10196376" y="2945897"/>
            <a:ext cx="213783" cy="352125"/>
          </a:xfrm>
          <a:prstGeom prst="rect">
            <a:avLst/>
          </a:prstGeom>
        </p:spPr>
      </p:pic>
      <p:pic>
        <p:nvPicPr>
          <p:cNvPr id="68" name="Graphique 67" descr="Homme avec un remplissage uni"/>
          <p:cNvPicPr>
            <a:picLocks noChangeAspect="1"/>
          </p:cNvPicPr>
          <p:nvPr/>
        </p:nvPicPr>
        <p:blipFill>
          <a:blip r:embed="rId4"/>
          <a:srcRect l="21391" r="25129"/>
          <a:stretch/>
        </p:blipFill>
        <p:spPr bwMode="auto">
          <a:xfrm>
            <a:off x="10445874" y="2945897"/>
            <a:ext cx="213783" cy="352125"/>
          </a:xfrm>
          <a:prstGeom prst="rect">
            <a:avLst/>
          </a:prstGeom>
        </p:spPr>
      </p:pic>
      <p:pic>
        <p:nvPicPr>
          <p:cNvPr id="69" name="Graphique 68" descr="Homme avec un remplissage uni"/>
          <p:cNvPicPr>
            <a:picLocks noChangeAspect="1"/>
          </p:cNvPicPr>
          <p:nvPr/>
        </p:nvPicPr>
        <p:blipFill>
          <a:blip r:embed="rId6"/>
          <a:srcRect l="21391" r="25129"/>
          <a:stretch/>
        </p:blipFill>
        <p:spPr bwMode="auto">
          <a:xfrm>
            <a:off x="8365311" y="4250434"/>
            <a:ext cx="213783" cy="352125"/>
          </a:xfrm>
          <a:prstGeom prst="rect">
            <a:avLst/>
          </a:prstGeom>
        </p:spPr>
      </p:pic>
      <p:pic>
        <p:nvPicPr>
          <p:cNvPr id="70" name="Graphique 69" descr="Homme avec un remplissage uni"/>
          <p:cNvPicPr>
            <a:picLocks noChangeAspect="1"/>
          </p:cNvPicPr>
          <p:nvPr/>
        </p:nvPicPr>
        <p:blipFill>
          <a:blip r:embed="rId6"/>
          <a:srcRect l="21391" r="25129"/>
          <a:stretch/>
        </p:blipFill>
        <p:spPr bwMode="auto">
          <a:xfrm>
            <a:off x="8614809" y="4250434"/>
            <a:ext cx="213783" cy="352125"/>
          </a:xfrm>
          <a:prstGeom prst="rect">
            <a:avLst/>
          </a:prstGeom>
        </p:spPr>
      </p:pic>
      <p:pic>
        <p:nvPicPr>
          <p:cNvPr id="71" name="Graphique 70" descr="Homme avec un remplissage uni"/>
          <p:cNvPicPr>
            <a:picLocks noChangeAspect="1"/>
          </p:cNvPicPr>
          <p:nvPr/>
        </p:nvPicPr>
        <p:blipFill>
          <a:blip r:embed="rId6"/>
          <a:srcRect l="21391" r="25129"/>
          <a:stretch/>
        </p:blipFill>
        <p:spPr bwMode="auto">
          <a:xfrm>
            <a:off x="8864307" y="4250434"/>
            <a:ext cx="213783" cy="352125"/>
          </a:xfrm>
          <a:prstGeom prst="rect">
            <a:avLst/>
          </a:prstGeom>
        </p:spPr>
      </p:pic>
      <p:pic>
        <p:nvPicPr>
          <p:cNvPr id="72" name="Graphique 71" descr="Homme avec un remplissage uni"/>
          <p:cNvPicPr>
            <a:picLocks noChangeAspect="1"/>
          </p:cNvPicPr>
          <p:nvPr/>
        </p:nvPicPr>
        <p:blipFill>
          <a:blip r:embed="rId6"/>
          <a:srcRect l="21391" r="25129"/>
          <a:stretch/>
        </p:blipFill>
        <p:spPr bwMode="auto">
          <a:xfrm>
            <a:off x="9113805" y="4250434"/>
            <a:ext cx="213783" cy="352125"/>
          </a:xfrm>
          <a:prstGeom prst="rect">
            <a:avLst/>
          </a:prstGeom>
        </p:spPr>
      </p:pic>
      <p:pic>
        <p:nvPicPr>
          <p:cNvPr id="73" name="Graphique 72" descr="Homme avec un remplissage uni"/>
          <p:cNvPicPr>
            <a:picLocks noChangeAspect="1"/>
          </p:cNvPicPr>
          <p:nvPr/>
        </p:nvPicPr>
        <p:blipFill>
          <a:blip r:embed="rId6"/>
          <a:srcRect l="21391" r="25129"/>
          <a:stretch/>
        </p:blipFill>
        <p:spPr bwMode="auto">
          <a:xfrm>
            <a:off x="9363303" y="4250434"/>
            <a:ext cx="213783" cy="352125"/>
          </a:xfrm>
          <a:prstGeom prst="rect">
            <a:avLst/>
          </a:prstGeom>
        </p:spPr>
      </p:pic>
      <p:pic>
        <p:nvPicPr>
          <p:cNvPr id="74" name="Graphique 73" descr="Homme avec un remplissage uni"/>
          <p:cNvPicPr>
            <a:picLocks noChangeAspect="1"/>
          </p:cNvPicPr>
          <p:nvPr/>
        </p:nvPicPr>
        <p:blipFill>
          <a:blip r:embed="rId6"/>
          <a:srcRect l="21391" r="25129"/>
          <a:stretch/>
        </p:blipFill>
        <p:spPr bwMode="auto">
          <a:xfrm>
            <a:off x="9612801" y="4250434"/>
            <a:ext cx="213783" cy="352125"/>
          </a:xfrm>
          <a:prstGeom prst="rect">
            <a:avLst/>
          </a:prstGeom>
        </p:spPr>
      </p:pic>
      <p:pic>
        <p:nvPicPr>
          <p:cNvPr id="75" name="Graphique 74" descr="Homme avec un remplissage uni"/>
          <p:cNvPicPr>
            <a:picLocks noChangeAspect="1"/>
          </p:cNvPicPr>
          <p:nvPr/>
        </p:nvPicPr>
        <p:blipFill>
          <a:blip r:embed="rId4"/>
          <a:srcRect l="21391" r="25129"/>
          <a:stretch/>
        </p:blipFill>
        <p:spPr bwMode="auto">
          <a:xfrm>
            <a:off x="8222704" y="3333076"/>
            <a:ext cx="213783" cy="352125"/>
          </a:xfrm>
          <a:prstGeom prst="rect">
            <a:avLst/>
          </a:prstGeom>
        </p:spPr>
      </p:pic>
      <p:pic>
        <p:nvPicPr>
          <p:cNvPr id="76" name="Graphique 75" descr="Homme avec un remplissage uni"/>
          <p:cNvPicPr>
            <a:picLocks noChangeAspect="1"/>
          </p:cNvPicPr>
          <p:nvPr/>
        </p:nvPicPr>
        <p:blipFill>
          <a:blip r:embed="rId4"/>
          <a:srcRect l="21391" r="25129"/>
          <a:stretch/>
        </p:blipFill>
        <p:spPr bwMode="auto">
          <a:xfrm>
            <a:off x="8472203" y="3333076"/>
            <a:ext cx="213783" cy="352125"/>
          </a:xfrm>
          <a:prstGeom prst="rect">
            <a:avLst/>
          </a:prstGeom>
        </p:spPr>
      </p:pic>
      <p:pic>
        <p:nvPicPr>
          <p:cNvPr id="77" name="Graphique 76" descr="Homme avec un remplissage uni"/>
          <p:cNvPicPr>
            <a:picLocks noChangeAspect="1"/>
          </p:cNvPicPr>
          <p:nvPr/>
        </p:nvPicPr>
        <p:blipFill>
          <a:blip r:embed="rId4"/>
          <a:srcRect l="21391" r="25129"/>
          <a:stretch/>
        </p:blipFill>
        <p:spPr bwMode="auto">
          <a:xfrm>
            <a:off x="8699387" y="3333076"/>
            <a:ext cx="213783" cy="352125"/>
          </a:xfrm>
          <a:prstGeom prst="rect">
            <a:avLst/>
          </a:prstGeom>
        </p:spPr>
      </p:pic>
      <p:pic>
        <p:nvPicPr>
          <p:cNvPr id="78" name="Graphique 77" descr="Homme avec un remplissage uni"/>
          <p:cNvPicPr>
            <a:picLocks noChangeAspect="1"/>
          </p:cNvPicPr>
          <p:nvPr/>
        </p:nvPicPr>
        <p:blipFill>
          <a:blip r:embed="rId4"/>
          <a:srcRect l="21391" r="25129"/>
          <a:stretch/>
        </p:blipFill>
        <p:spPr bwMode="auto">
          <a:xfrm>
            <a:off x="8948886" y="3333076"/>
            <a:ext cx="213783" cy="352125"/>
          </a:xfrm>
          <a:prstGeom prst="rect">
            <a:avLst/>
          </a:prstGeom>
        </p:spPr>
      </p:pic>
      <p:pic>
        <p:nvPicPr>
          <p:cNvPr id="79" name="Graphique 78" descr="Homme avec un remplissage uni"/>
          <p:cNvPicPr>
            <a:picLocks noChangeAspect="1"/>
          </p:cNvPicPr>
          <p:nvPr/>
        </p:nvPicPr>
        <p:blipFill>
          <a:blip r:embed="rId4"/>
          <a:srcRect l="21391" r="25129"/>
          <a:stretch/>
        </p:blipFill>
        <p:spPr bwMode="auto">
          <a:xfrm>
            <a:off x="9198383" y="3333076"/>
            <a:ext cx="213783" cy="352125"/>
          </a:xfrm>
          <a:prstGeom prst="rect">
            <a:avLst/>
          </a:prstGeom>
        </p:spPr>
      </p:pic>
      <p:pic>
        <p:nvPicPr>
          <p:cNvPr id="80" name="Graphique 79" descr="Homme avec un remplissage uni"/>
          <p:cNvPicPr>
            <a:picLocks noChangeAspect="1"/>
          </p:cNvPicPr>
          <p:nvPr/>
        </p:nvPicPr>
        <p:blipFill>
          <a:blip r:embed="rId4"/>
          <a:srcRect l="21391" r="25129"/>
          <a:stretch/>
        </p:blipFill>
        <p:spPr bwMode="auto">
          <a:xfrm>
            <a:off x="9447882" y="3333076"/>
            <a:ext cx="213783" cy="352125"/>
          </a:xfrm>
          <a:prstGeom prst="rect">
            <a:avLst/>
          </a:prstGeom>
        </p:spPr>
      </p:pic>
      <p:pic>
        <p:nvPicPr>
          <p:cNvPr id="81" name="Graphique 80" descr="Homme avec un remplissage uni"/>
          <p:cNvPicPr>
            <a:picLocks noChangeAspect="1"/>
          </p:cNvPicPr>
          <p:nvPr/>
        </p:nvPicPr>
        <p:blipFill>
          <a:blip r:embed="rId4"/>
          <a:srcRect l="21391" r="25129"/>
          <a:stretch/>
        </p:blipFill>
        <p:spPr bwMode="auto">
          <a:xfrm>
            <a:off x="9697380" y="3333076"/>
            <a:ext cx="213783" cy="352125"/>
          </a:xfrm>
          <a:prstGeom prst="rect">
            <a:avLst/>
          </a:prstGeom>
        </p:spPr>
      </p:pic>
      <p:pic>
        <p:nvPicPr>
          <p:cNvPr id="82" name="Graphique 81" descr="Homme avec un remplissage uni"/>
          <p:cNvPicPr>
            <a:picLocks noChangeAspect="1"/>
          </p:cNvPicPr>
          <p:nvPr/>
        </p:nvPicPr>
        <p:blipFill>
          <a:blip r:embed="rId4"/>
          <a:srcRect l="21391" r="25129"/>
          <a:stretch/>
        </p:blipFill>
        <p:spPr bwMode="auto">
          <a:xfrm>
            <a:off x="9946876" y="3333076"/>
            <a:ext cx="213783" cy="352125"/>
          </a:xfrm>
          <a:prstGeom prst="rect">
            <a:avLst/>
          </a:prstGeom>
        </p:spPr>
      </p:pic>
      <p:pic>
        <p:nvPicPr>
          <p:cNvPr id="83" name="Graphique 82" descr="Homme avec un remplissage uni"/>
          <p:cNvPicPr>
            <a:picLocks noChangeAspect="1"/>
          </p:cNvPicPr>
          <p:nvPr/>
        </p:nvPicPr>
        <p:blipFill>
          <a:blip r:embed="rId4"/>
          <a:srcRect l="21391" r="25129"/>
          <a:stretch/>
        </p:blipFill>
        <p:spPr bwMode="auto">
          <a:xfrm>
            <a:off x="10196376" y="3333076"/>
            <a:ext cx="213783" cy="352125"/>
          </a:xfrm>
          <a:prstGeom prst="rect">
            <a:avLst/>
          </a:prstGeom>
        </p:spPr>
      </p:pic>
      <p:pic>
        <p:nvPicPr>
          <p:cNvPr id="84" name="Graphique 83" descr="Homme avec un remplissage uni"/>
          <p:cNvPicPr>
            <a:picLocks noChangeAspect="1"/>
          </p:cNvPicPr>
          <p:nvPr/>
        </p:nvPicPr>
        <p:blipFill>
          <a:blip r:embed="rId4"/>
          <a:srcRect l="21391" r="25129"/>
          <a:stretch/>
        </p:blipFill>
        <p:spPr bwMode="auto">
          <a:xfrm>
            <a:off x="10445874" y="3333076"/>
            <a:ext cx="213783" cy="352125"/>
          </a:xfrm>
          <a:prstGeom prst="rect">
            <a:avLst/>
          </a:prstGeom>
        </p:spPr>
      </p:pic>
      <p:pic>
        <p:nvPicPr>
          <p:cNvPr id="85" name="Graphique 84" descr="Homme avec un remplissage uni"/>
          <p:cNvPicPr>
            <a:picLocks noChangeAspect="1"/>
          </p:cNvPicPr>
          <p:nvPr/>
        </p:nvPicPr>
        <p:blipFill>
          <a:blip r:embed="rId4"/>
          <a:srcRect l="21391" r="25129"/>
          <a:stretch/>
        </p:blipFill>
        <p:spPr bwMode="auto">
          <a:xfrm>
            <a:off x="10695372" y="1784971"/>
            <a:ext cx="213783" cy="352125"/>
          </a:xfrm>
          <a:prstGeom prst="rect">
            <a:avLst/>
          </a:prstGeom>
        </p:spPr>
      </p:pic>
      <p:pic>
        <p:nvPicPr>
          <p:cNvPr id="86" name="Graphique 85" descr="Homme avec un remplissage uni"/>
          <p:cNvPicPr>
            <a:picLocks noChangeAspect="1"/>
          </p:cNvPicPr>
          <p:nvPr/>
        </p:nvPicPr>
        <p:blipFill>
          <a:blip r:embed="rId4"/>
          <a:srcRect l="21391" r="25129"/>
          <a:stretch/>
        </p:blipFill>
        <p:spPr bwMode="auto">
          <a:xfrm>
            <a:off x="10944871" y="1784971"/>
            <a:ext cx="213783" cy="352125"/>
          </a:xfrm>
          <a:prstGeom prst="rect">
            <a:avLst/>
          </a:prstGeom>
        </p:spPr>
      </p:pic>
      <p:pic>
        <p:nvPicPr>
          <p:cNvPr id="87" name="Graphique 86" descr="Homme avec un remplissage uni"/>
          <p:cNvPicPr>
            <a:picLocks noChangeAspect="1"/>
          </p:cNvPicPr>
          <p:nvPr/>
        </p:nvPicPr>
        <p:blipFill>
          <a:blip r:embed="rId4"/>
          <a:srcRect l="21391" r="25129"/>
          <a:stretch/>
        </p:blipFill>
        <p:spPr bwMode="auto">
          <a:xfrm>
            <a:off x="11194367" y="1784971"/>
            <a:ext cx="213783" cy="352125"/>
          </a:xfrm>
          <a:prstGeom prst="rect">
            <a:avLst/>
          </a:prstGeom>
        </p:spPr>
      </p:pic>
      <p:pic>
        <p:nvPicPr>
          <p:cNvPr id="88" name="Graphique 87" descr="Homme avec un remplissage uni"/>
          <p:cNvPicPr>
            <a:picLocks noChangeAspect="1"/>
          </p:cNvPicPr>
          <p:nvPr/>
        </p:nvPicPr>
        <p:blipFill>
          <a:blip r:embed="rId4"/>
          <a:srcRect l="21391" r="25129"/>
          <a:stretch/>
        </p:blipFill>
        <p:spPr bwMode="auto">
          <a:xfrm>
            <a:off x="11443866" y="1784971"/>
            <a:ext cx="213783" cy="352125"/>
          </a:xfrm>
          <a:prstGeom prst="rect">
            <a:avLst/>
          </a:prstGeom>
        </p:spPr>
      </p:pic>
      <p:pic>
        <p:nvPicPr>
          <p:cNvPr id="89" name="Graphique 88" descr="Homme avec un remplissage uni"/>
          <p:cNvPicPr>
            <a:picLocks noChangeAspect="1"/>
          </p:cNvPicPr>
          <p:nvPr/>
        </p:nvPicPr>
        <p:blipFill>
          <a:blip r:embed="rId4"/>
          <a:srcRect l="21391" r="25129"/>
          <a:stretch/>
        </p:blipFill>
        <p:spPr bwMode="auto">
          <a:xfrm>
            <a:off x="11693365" y="1784971"/>
            <a:ext cx="213783" cy="352125"/>
          </a:xfrm>
          <a:prstGeom prst="rect">
            <a:avLst/>
          </a:prstGeom>
        </p:spPr>
      </p:pic>
      <p:pic>
        <p:nvPicPr>
          <p:cNvPr id="90" name="Graphique 89" descr="Homme avec un remplissage uni"/>
          <p:cNvPicPr>
            <a:picLocks noChangeAspect="1"/>
          </p:cNvPicPr>
          <p:nvPr/>
        </p:nvPicPr>
        <p:blipFill>
          <a:blip r:embed="rId4"/>
          <a:srcRect l="21391" r="25129"/>
          <a:stretch/>
        </p:blipFill>
        <p:spPr bwMode="auto">
          <a:xfrm>
            <a:off x="10695372" y="2171845"/>
            <a:ext cx="213783" cy="352125"/>
          </a:xfrm>
          <a:prstGeom prst="rect">
            <a:avLst/>
          </a:prstGeom>
        </p:spPr>
      </p:pic>
      <p:pic>
        <p:nvPicPr>
          <p:cNvPr id="91" name="Graphique 90" descr="Homme avec un remplissage uni"/>
          <p:cNvPicPr>
            <a:picLocks noChangeAspect="1"/>
          </p:cNvPicPr>
          <p:nvPr/>
        </p:nvPicPr>
        <p:blipFill>
          <a:blip r:embed="rId4"/>
          <a:srcRect l="21391" r="25129"/>
          <a:stretch/>
        </p:blipFill>
        <p:spPr bwMode="auto">
          <a:xfrm>
            <a:off x="10944871" y="2171845"/>
            <a:ext cx="213783" cy="352125"/>
          </a:xfrm>
          <a:prstGeom prst="rect">
            <a:avLst/>
          </a:prstGeom>
        </p:spPr>
      </p:pic>
      <p:pic>
        <p:nvPicPr>
          <p:cNvPr id="92" name="Graphique 91" descr="Homme avec un remplissage uni"/>
          <p:cNvPicPr>
            <a:picLocks noChangeAspect="1"/>
          </p:cNvPicPr>
          <p:nvPr/>
        </p:nvPicPr>
        <p:blipFill>
          <a:blip r:embed="rId4"/>
          <a:srcRect l="21391" r="25129"/>
          <a:stretch/>
        </p:blipFill>
        <p:spPr bwMode="auto">
          <a:xfrm>
            <a:off x="11194367" y="2171845"/>
            <a:ext cx="213783" cy="352125"/>
          </a:xfrm>
          <a:prstGeom prst="rect">
            <a:avLst/>
          </a:prstGeom>
        </p:spPr>
      </p:pic>
      <p:pic>
        <p:nvPicPr>
          <p:cNvPr id="93" name="Graphique 92" descr="Homme avec un remplissage uni"/>
          <p:cNvPicPr>
            <a:picLocks noChangeAspect="1"/>
          </p:cNvPicPr>
          <p:nvPr/>
        </p:nvPicPr>
        <p:blipFill>
          <a:blip r:embed="rId4"/>
          <a:srcRect l="21391" r="25129"/>
          <a:stretch/>
        </p:blipFill>
        <p:spPr bwMode="auto">
          <a:xfrm>
            <a:off x="11443866" y="2171845"/>
            <a:ext cx="213783" cy="352125"/>
          </a:xfrm>
          <a:prstGeom prst="rect">
            <a:avLst/>
          </a:prstGeom>
        </p:spPr>
      </p:pic>
      <p:pic>
        <p:nvPicPr>
          <p:cNvPr id="94" name="Graphique 93" descr="Homme avec un remplissage uni"/>
          <p:cNvPicPr>
            <a:picLocks noChangeAspect="1"/>
          </p:cNvPicPr>
          <p:nvPr/>
        </p:nvPicPr>
        <p:blipFill>
          <a:blip r:embed="rId4"/>
          <a:srcRect l="21391" r="25129"/>
          <a:stretch/>
        </p:blipFill>
        <p:spPr bwMode="auto">
          <a:xfrm>
            <a:off x="11693365" y="2171845"/>
            <a:ext cx="213783" cy="352125"/>
          </a:xfrm>
          <a:prstGeom prst="rect">
            <a:avLst/>
          </a:prstGeom>
        </p:spPr>
      </p:pic>
      <p:pic>
        <p:nvPicPr>
          <p:cNvPr id="95" name="Graphique 94" descr="Homme avec un remplissage uni"/>
          <p:cNvPicPr>
            <a:picLocks noChangeAspect="1"/>
          </p:cNvPicPr>
          <p:nvPr/>
        </p:nvPicPr>
        <p:blipFill>
          <a:blip r:embed="rId4"/>
          <a:srcRect l="21391" r="25129"/>
          <a:stretch/>
        </p:blipFill>
        <p:spPr bwMode="auto">
          <a:xfrm>
            <a:off x="10695372" y="2558719"/>
            <a:ext cx="213783" cy="352125"/>
          </a:xfrm>
          <a:prstGeom prst="rect">
            <a:avLst/>
          </a:prstGeom>
        </p:spPr>
      </p:pic>
      <p:pic>
        <p:nvPicPr>
          <p:cNvPr id="96" name="Graphique 95" descr="Homme avec un remplissage uni"/>
          <p:cNvPicPr>
            <a:picLocks noChangeAspect="1"/>
          </p:cNvPicPr>
          <p:nvPr/>
        </p:nvPicPr>
        <p:blipFill>
          <a:blip r:embed="rId4"/>
          <a:srcRect l="21391" r="25129"/>
          <a:stretch/>
        </p:blipFill>
        <p:spPr bwMode="auto">
          <a:xfrm>
            <a:off x="10944871" y="2558719"/>
            <a:ext cx="213783" cy="352125"/>
          </a:xfrm>
          <a:prstGeom prst="rect">
            <a:avLst/>
          </a:prstGeom>
        </p:spPr>
      </p:pic>
      <p:pic>
        <p:nvPicPr>
          <p:cNvPr id="97" name="Graphique 96" descr="Homme avec un remplissage uni"/>
          <p:cNvPicPr>
            <a:picLocks noChangeAspect="1"/>
          </p:cNvPicPr>
          <p:nvPr/>
        </p:nvPicPr>
        <p:blipFill>
          <a:blip r:embed="rId4"/>
          <a:srcRect l="21391" r="25129"/>
          <a:stretch/>
        </p:blipFill>
        <p:spPr bwMode="auto">
          <a:xfrm>
            <a:off x="11194367" y="2558719"/>
            <a:ext cx="213783" cy="352125"/>
          </a:xfrm>
          <a:prstGeom prst="rect">
            <a:avLst/>
          </a:prstGeom>
        </p:spPr>
      </p:pic>
      <p:pic>
        <p:nvPicPr>
          <p:cNvPr id="98" name="Graphique 97" descr="Homme avec un remplissage uni"/>
          <p:cNvPicPr>
            <a:picLocks noChangeAspect="1"/>
          </p:cNvPicPr>
          <p:nvPr/>
        </p:nvPicPr>
        <p:blipFill>
          <a:blip r:embed="rId4"/>
          <a:srcRect l="21391" r="25129"/>
          <a:stretch/>
        </p:blipFill>
        <p:spPr bwMode="auto">
          <a:xfrm>
            <a:off x="11443866" y="2558719"/>
            <a:ext cx="213783" cy="352125"/>
          </a:xfrm>
          <a:prstGeom prst="rect">
            <a:avLst/>
          </a:prstGeom>
        </p:spPr>
      </p:pic>
      <p:pic>
        <p:nvPicPr>
          <p:cNvPr id="99" name="Graphique 98" descr="Homme avec un remplissage uni"/>
          <p:cNvPicPr>
            <a:picLocks noChangeAspect="1"/>
          </p:cNvPicPr>
          <p:nvPr/>
        </p:nvPicPr>
        <p:blipFill>
          <a:blip r:embed="rId4"/>
          <a:srcRect l="21391" r="25129"/>
          <a:stretch/>
        </p:blipFill>
        <p:spPr bwMode="auto">
          <a:xfrm>
            <a:off x="11693365" y="2558719"/>
            <a:ext cx="213783" cy="352125"/>
          </a:xfrm>
          <a:prstGeom prst="rect">
            <a:avLst/>
          </a:prstGeom>
        </p:spPr>
      </p:pic>
      <p:pic>
        <p:nvPicPr>
          <p:cNvPr id="100" name="Graphique 99" descr="Homme avec un remplissage uni"/>
          <p:cNvPicPr>
            <a:picLocks noChangeAspect="1"/>
          </p:cNvPicPr>
          <p:nvPr/>
        </p:nvPicPr>
        <p:blipFill>
          <a:blip r:embed="rId4"/>
          <a:srcRect l="21391" r="25129"/>
          <a:stretch/>
        </p:blipFill>
        <p:spPr bwMode="auto">
          <a:xfrm>
            <a:off x="10695372" y="2945897"/>
            <a:ext cx="213783" cy="352125"/>
          </a:xfrm>
          <a:prstGeom prst="rect">
            <a:avLst/>
          </a:prstGeom>
        </p:spPr>
      </p:pic>
      <p:pic>
        <p:nvPicPr>
          <p:cNvPr id="101" name="Graphique 100" descr="Homme avec un remplissage uni"/>
          <p:cNvPicPr>
            <a:picLocks noChangeAspect="1"/>
          </p:cNvPicPr>
          <p:nvPr/>
        </p:nvPicPr>
        <p:blipFill>
          <a:blip r:embed="rId4"/>
          <a:srcRect l="21391" r="25129"/>
          <a:stretch/>
        </p:blipFill>
        <p:spPr bwMode="auto">
          <a:xfrm>
            <a:off x="10944871" y="2945897"/>
            <a:ext cx="213783" cy="352125"/>
          </a:xfrm>
          <a:prstGeom prst="rect">
            <a:avLst/>
          </a:prstGeom>
        </p:spPr>
      </p:pic>
      <p:pic>
        <p:nvPicPr>
          <p:cNvPr id="102" name="Graphique 101" descr="Homme avec un remplissage uni"/>
          <p:cNvPicPr>
            <a:picLocks noChangeAspect="1"/>
          </p:cNvPicPr>
          <p:nvPr/>
        </p:nvPicPr>
        <p:blipFill>
          <a:blip r:embed="rId4"/>
          <a:srcRect l="21391" r="25129"/>
          <a:stretch/>
        </p:blipFill>
        <p:spPr bwMode="auto">
          <a:xfrm>
            <a:off x="11194367" y="2945897"/>
            <a:ext cx="213783" cy="352125"/>
          </a:xfrm>
          <a:prstGeom prst="rect">
            <a:avLst/>
          </a:prstGeom>
        </p:spPr>
      </p:pic>
      <p:pic>
        <p:nvPicPr>
          <p:cNvPr id="103" name="Graphique 102" descr="Homme avec un remplissage uni"/>
          <p:cNvPicPr>
            <a:picLocks noChangeAspect="1"/>
          </p:cNvPicPr>
          <p:nvPr/>
        </p:nvPicPr>
        <p:blipFill>
          <a:blip r:embed="rId4"/>
          <a:srcRect l="21391" r="25129"/>
          <a:stretch/>
        </p:blipFill>
        <p:spPr bwMode="auto">
          <a:xfrm>
            <a:off x="11443866" y="2945897"/>
            <a:ext cx="213783" cy="352125"/>
          </a:xfrm>
          <a:prstGeom prst="rect">
            <a:avLst/>
          </a:prstGeom>
        </p:spPr>
      </p:pic>
      <p:pic>
        <p:nvPicPr>
          <p:cNvPr id="104" name="Graphique 103" descr="Homme avec un remplissage uni"/>
          <p:cNvPicPr>
            <a:picLocks noChangeAspect="1"/>
          </p:cNvPicPr>
          <p:nvPr/>
        </p:nvPicPr>
        <p:blipFill>
          <a:blip r:embed="rId4"/>
          <a:srcRect l="21391" r="25129"/>
          <a:stretch/>
        </p:blipFill>
        <p:spPr bwMode="auto">
          <a:xfrm>
            <a:off x="11693365" y="2945897"/>
            <a:ext cx="213783" cy="352125"/>
          </a:xfrm>
          <a:prstGeom prst="rect">
            <a:avLst/>
          </a:prstGeom>
        </p:spPr>
      </p:pic>
      <p:pic>
        <p:nvPicPr>
          <p:cNvPr id="105" name="Graphique 104" descr="Homme avec un remplissage uni"/>
          <p:cNvPicPr>
            <a:picLocks noChangeAspect="1"/>
          </p:cNvPicPr>
          <p:nvPr/>
        </p:nvPicPr>
        <p:blipFill>
          <a:blip r:embed="rId4"/>
          <a:srcRect l="21391" r="25129"/>
          <a:stretch/>
        </p:blipFill>
        <p:spPr bwMode="auto">
          <a:xfrm>
            <a:off x="10695372" y="3333076"/>
            <a:ext cx="213783" cy="352125"/>
          </a:xfrm>
          <a:prstGeom prst="rect">
            <a:avLst/>
          </a:prstGeom>
        </p:spPr>
      </p:pic>
      <p:pic>
        <p:nvPicPr>
          <p:cNvPr id="106" name="Graphique 105" descr="Homme avec un remplissage uni"/>
          <p:cNvPicPr>
            <a:picLocks noChangeAspect="1"/>
          </p:cNvPicPr>
          <p:nvPr/>
        </p:nvPicPr>
        <p:blipFill>
          <a:blip r:embed="rId4"/>
          <a:srcRect l="21391" r="25129"/>
          <a:stretch/>
        </p:blipFill>
        <p:spPr bwMode="auto">
          <a:xfrm>
            <a:off x="10944871" y="3333076"/>
            <a:ext cx="213783" cy="352125"/>
          </a:xfrm>
          <a:prstGeom prst="rect">
            <a:avLst/>
          </a:prstGeom>
        </p:spPr>
      </p:pic>
      <p:pic>
        <p:nvPicPr>
          <p:cNvPr id="107" name="Graphique 106" descr="Homme avec un remplissage uni"/>
          <p:cNvPicPr>
            <a:picLocks noChangeAspect="1"/>
          </p:cNvPicPr>
          <p:nvPr/>
        </p:nvPicPr>
        <p:blipFill>
          <a:blip r:embed="rId4"/>
          <a:srcRect l="21391" r="25129"/>
          <a:stretch/>
        </p:blipFill>
        <p:spPr bwMode="auto">
          <a:xfrm>
            <a:off x="11194367" y="3333076"/>
            <a:ext cx="213783" cy="352125"/>
          </a:xfrm>
          <a:prstGeom prst="rect">
            <a:avLst/>
          </a:prstGeom>
        </p:spPr>
      </p:pic>
      <p:pic>
        <p:nvPicPr>
          <p:cNvPr id="108" name="Graphique 107" descr="Homme avec un remplissage uni"/>
          <p:cNvPicPr>
            <a:picLocks noChangeAspect="1"/>
          </p:cNvPicPr>
          <p:nvPr/>
        </p:nvPicPr>
        <p:blipFill>
          <a:blip r:embed="rId4"/>
          <a:srcRect l="21391" r="25129"/>
          <a:stretch/>
        </p:blipFill>
        <p:spPr bwMode="auto">
          <a:xfrm>
            <a:off x="11443866" y="3333076"/>
            <a:ext cx="213783" cy="352125"/>
          </a:xfrm>
          <a:prstGeom prst="rect">
            <a:avLst/>
          </a:prstGeom>
        </p:spPr>
      </p:pic>
      <p:pic>
        <p:nvPicPr>
          <p:cNvPr id="109" name="Graphique 108" descr="Homme avec un remplissage uni"/>
          <p:cNvPicPr>
            <a:picLocks noChangeAspect="1"/>
          </p:cNvPicPr>
          <p:nvPr/>
        </p:nvPicPr>
        <p:blipFill>
          <a:blip r:embed="rId4"/>
          <a:srcRect l="21391" r="25129"/>
          <a:stretch/>
        </p:blipFill>
        <p:spPr bwMode="auto">
          <a:xfrm>
            <a:off x="11693365" y="3333076"/>
            <a:ext cx="213783" cy="35212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 bwMode="auto">
          <a:xfrm>
            <a:off x="1268691" y="1318895"/>
            <a:ext cx="3286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fr-CH" sz="1600" b="1" dirty="0">
                <a:latin typeface="☞GILROY-BOLD" pitchFamily="2" charset="77"/>
                <a:ea typeface="Arial Unicode MS"/>
                <a:cs typeface="Arial Unicode MS"/>
              </a:rPr>
              <a:t>Notre Fachschaft</a:t>
            </a:r>
          </a:p>
        </p:txBody>
      </p:sp>
      <p:pic>
        <p:nvPicPr>
          <p:cNvPr id="111" name="Graphique 110" descr="Homme avec un remplissage uni"/>
          <p:cNvPicPr>
            <a:picLocks noChangeAspect="1"/>
          </p:cNvPicPr>
          <p:nvPr/>
        </p:nvPicPr>
        <p:blipFill>
          <a:blip r:embed="rId5"/>
          <a:srcRect l="21391" r="25129"/>
          <a:stretch/>
        </p:blipFill>
        <p:spPr bwMode="auto">
          <a:xfrm>
            <a:off x="3730911" y="2650204"/>
            <a:ext cx="207640" cy="388258"/>
          </a:xfrm>
          <a:prstGeom prst="rect">
            <a:avLst/>
          </a:prstGeom>
        </p:spPr>
      </p:pic>
      <p:sp>
        <p:nvSpPr>
          <p:cNvPr id="112" name="ZoneTexte 111"/>
          <p:cNvSpPr txBox="1"/>
          <p:nvPr/>
        </p:nvSpPr>
        <p:spPr bwMode="auto">
          <a:xfrm>
            <a:off x="4071089" y="1710180"/>
            <a:ext cx="3232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CH" sz="1200">
                <a:latin typeface="Arial"/>
                <a:ea typeface="Arial Unicode MS"/>
                <a:cs typeface="Arial"/>
              </a:rPr>
              <a:t>Etudiant-es de la branche</a:t>
            </a:r>
            <a:endParaRPr/>
          </a:p>
          <a:p>
            <a:pPr>
              <a:defRPr/>
            </a:pPr>
            <a:r>
              <a:rPr lang="fr-CH" sz="1200">
                <a:latin typeface="Arial"/>
                <a:ea typeface="Arial Unicode MS"/>
                <a:cs typeface="Arial"/>
              </a:rPr>
              <a:t>Membres de la Fachschaft </a:t>
            </a:r>
            <a:r>
              <a:rPr lang="fr-CH" sz="1200">
                <a:highlight>
                  <a:srgbClr val="FFFF00"/>
                </a:highlight>
                <a:latin typeface="Arial"/>
                <a:ea typeface="Arial Unicode MS"/>
                <a:cs typeface="Arial"/>
              </a:rPr>
              <a:t>Nom</a:t>
            </a:r>
            <a:endParaRPr/>
          </a:p>
        </p:txBody>
      </p:sp>
      <p:sp>
        <p:nvSpPr>
          <p:cNvPr id="113" name="ZoneTexte 112"/>
          <p:cNvSpPr txBox="1"/>
          <p:nvPr/>
        </p:nvSpPr>
        <p:spPr bwMode="auto">
          <a:xfrm>
            <a:off x="4071089" y="2188539"/>
            <a:ext cx="3232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CH" sz="1200">
                <a:latin typeface="Arial"/>
                <a:ea typeface="Arial Unicode MS"/>
                <a:cs typeface="Arial"/>
              </a:rPr>
              <a:t>Comité directeur de la </a:t>
            </a:r>
            <a:r>
              <a:rPr lang="fr-CH" sz="1200">
                <a:highlight>
                  <a:srgbClr val="FFFF00"/>
                </a:highlight>
                <a:latin typeface="Arial"/>
                <a:ea typeface="Arial Unicode MS"/>
                <a:cs typeface="Arial"/>
              </a:rPr>
              <a:t>Nom</a:t>
            </a:r>
            <a:r>
              <a:rPr lang="fr-CH" sz="1200">
                <a:latin typeface="Arial"/>
                <a:ea typeface="Arial Unicode MS"/>
                <a:cs typeface="Arial"/>
              </a:rPr>
              <a:t> </a:t>
            </a:r>
            <a:endParaRPr/>
          </a:p>
          <a:p>
            <a:pPr>
              <a:defRPr/>
            </a:pPr>
            <a:r>
              <a:rPr lang="fr-CH" sz="1200">
                <a:latin typeface="Arial"/>
                <a:ea typeface="Arial Unicode MS"/>
                <a:cs typeface="Arial"/>
              </a:rPr>
              <a:t>Organisent la </a:t>
            </a:r>
            <a:r>
              <a:rPr lang="fr-CH" sz="1200">
                <a:highlight>
                  <a:srgbClr val="FFFF00"/>
                </a:highlight>
                <a:latin typeface="Arial"/>
                <a:ea typeface="Arial Unicode MS"/>
                <a:cs typeface="Arial"/>
              </a:rPr>
              <a:t>Nom</a:t>
            </a:r>
            <a:endParaRPr/>
          </a:p>
        </p:txBody>
      </p:sp>
      <p:sp>
        <p:nvSpPr>
          <p:cNvPr id="114" name="ZoneTexte 113"/>
          <p:cNvSpPr txBox="1"/>
          <p:nvPr/>
        </p:nvSpPr>
        <p:spPr bwMode="auto">
          <a:xfrm>
            <a:off x="4080888" y="2650204"/>
            <a:ext cx="3232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CH" sz="1200" dirty="0">
                <a:latin typeface="Arial"/>
                <a:ea typeface="Arial Unicode MS"/>
                <a:cs typeface="Arial"/>
              </a:rPr>
              <a:t>Elu-es aux conseils </a:t>
            </a:r>
            <a:endParaRPr dirty="0"/>
          </a:p>
          <a:p>
            <a:pPr>
              <a:defRPr/>
            </a:pPr>
            <a:r>
              <a:rPr lang="fr-CH" sz="1200" dirty="0">
                <a:latin typeface="Arial"/>
                <a:ea typeface="Arial Unicode MS"/>
                <a:cs typeface="Arial"/>
              </a:rPr>
              <a:t>Représentent et défendent les étudiant-e-s</a:t>
            </a:r>
            <a:endParaRPr dirty="0"/>
          </a:p>
        </p:txBody>
      </p:sp>
      <p:pic>
        <p:nvPicPr>
          <p:cNvPr id="115" name="Image 114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6874889" y="254918"/>
            <a:ext cx="700587" cy="702313"/>
          </a:xfrm>
          <a:prstGeom prst="rect">
            <a:avLst/>
          </a:prstGeom>
        </p:spPr>
      </p:pic>
      <p:pic>
        <p:nvPicPr>
          <p:cNvPr id="2" name="Graphique 23" descr="Homme avec un remplissage uni">
            <a:extLst>
              <a:ext uri="{FF2B5EF4-FFF2-40B4-BE49-F238E27FC236}">
                <a16:creationId xmlns:a16="http://schemas.microsoft.com/office/drawing/2014/main" id="{F3528F50-6D25-97B7-6494-07C93F50002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3724768" y="1746931"/>
            <a:ext cx="213783" cy="352125"/>
          </a:xfrm>
          <a:prstGeom prst="rect">
            <a:avLst/>
          </a:prstGeom>
        </p:spPr>
      </p:pic>
      <p:pic>
        <p:nvPicPr>
          <p:cNvPr id="116" name="Graphique 8" descr="Homme avec un remplissage uni">
            <a:extLst>
              <a:ext uri="{FF2B5EF4-FFF2-40B4-BE49-F238E27FC236}">
                <a16:creationId xmlns:a16="http://schemas.microsoft.com/office/drawing/2014/main" id="{0A789AEC-6092-6818-294C-D8976CFFB74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2572328" y="2523970"/>
            <a:ext cx="213783" cy="352125"/>
          </a:xfrm>
          <a:prstGeom prst="rect">
            <a:avLst/>
          </a:prstGeom>
        </p:spPr>
      </p:pic>
      <p:pic>
        <p:nvPicPr>
          <p:cNvPr id="117" name="Graphique 9" descr="Homme avec un remplissage uni">
            <a:extLst>
              <a:ext uri="{FF2B5EF4-FFF2-40B4-BE49-F238E27FC236}">
                <a16:creationId xmlns:a16="http://schemas.microsoft.com/office/drawing/2014/main" id="{19636E17-DCF5-A5BD-015A-3C031CEA439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3732556" y="2197450"/>
            <a:ext cx="213783" cy="35212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 bwMode="auto">
          <a:xfrm>
            <a:off x="973710" y="2407949"/>
            <a:ext cx="59011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CH" sz="3200" b="1">
                <a:latin typeface="Product Sans"/>
              </a:rPr>
              <a:t>L’AGEF</a:t>
            </a:r>
            <a:endParaRPr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874889" y="254918"/>
            <a:ext cx="700587" cy="70231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874889" y="254918"/>
            <a:ext cx="700587" cy="702313"/>
          </a:xfrm>
          <a:prstGeom prst="rect">
            <a:avLst/>
          </a:prstGeom>
        </p:spPr>
      </p:pic>
      <p:pic>
        <p:nvPicPr>
          <p:cNvPr id="3" name="Image 2" descr="Une image contenant capture d’écran, texte, Graphique, graphisme&#10;&#10;Description générée automatiquement">
            <a:extLst>
              <a:ext uri="{FF2B5EF4-FFF2-40B4-BE49-F238E27FC236}">
                <a16:creationId xmlns:a16="http://schemas.microsoft.com/office/drawing/2014/main" id="{718295F2-01F9-441C-0F8E-75644EEF26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23850" y="-1"/>
            <a:ext cx="7200900" cy="54006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874889" y="254918"/>
            <a:ext cx="700587" cy="702313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1E5B4689-9014-B31A-7521-2CC9C46F240A}"/>
              </a:ext>
            </a:extLst>
          </p:cNvPr>
          <p:cNvSpPr/>
          <p:nvPr/>
        </p:nvSpPr>
        <p:spPr>
          <a:xfrm>
            <a:off x="1404020" y="957231"/>
            <a:ext cx="1188132" cy="115276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b="1" dirty="0">
                <a:latin typeface="☞GILROY-BOLD" pitchFamily="2" charset="77"/>
              </a:rPr>
              <a:t>Rôle 1</a:t>
            </a:r>
            <a:br>
              <a:rPr lang="fr-CH" sz="1200" b="1" dirty="0">
                <a:latin typeface="☞GILROY-BOLD" pitchFamily="2" charset="77"/>
              </a:rPr>
            </a:br>
            <a:r>
              <a:rPr lang="fr-CH" sz="1200" b="1" dirty="0">
                <a:latin typeface="☞GILROY-BOLD" pitchFamily="2" charset="77"/>
              </a:rPr>
              <a:t>POLITIQUE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B072D7F9-9BFB-6125-1369-46AE6F893F75}"/>
              </a:ext>
            </a:extLst>
          </p:cNvPr>
          <p:cNvSpPr/>
          <p:nvPr/>
        </p:nvSpPr>
        <p:spPr bwMode="auto">
          <a:xfrm>
            <a:off x="5184442" y="2123957"/>
            <a:ext cx="1188132" cy="1152761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b="1" dirty="0">
                <a:latin typeface="☞GILROY-BOLD" pitchFamily="2" charset="77"/>
              </a:rPr>
              <a:t>Rôle 2</a:t>
            </a:r>
            <a:br>
              <a:rPr lang="fr-CH" sz="1200" b="1" dirty="0">
                <a:latin typeface="☞GILROY-BOLD" pitchFamily="2" charset="77"/>
              </a:rPr>
            </a:br>
            <a:r>
              <a:rPr lang="fr-CH" sz="1200" b="1" dirty="0">
                <a:latin typeface="☞GILROY-BOLD" pitchFamily="2" charset="77"/>
              </a:rPr>
              <a:t>CULTUREL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3144BC7F-C43E-ECE5-C81B-E8B1E945A9F6}"/>
              </a:ext>
            </a:extLst>
          </p:cNvPr>
          <p:cNvSpPr/>
          <p:nvPr/>
        </p:nvSpPr>
        <p:spPr bwMode="auto">
          <a:xfrm>
            <a:off x="2232112" y="3276717"/>
            <a:ext cx="1188132" cy="1152761"/>
          </a:xfrm>
          <a:prstGeom prst="ellipse">
            <a:avLst/>
          </a:prstGeom>
          <a:solidFill>
            <a:srgbClr val="E95B8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b="1" dirty="0">
                <a:latin typeface="☞GILROY-BOLD" pitchFamily="2" charset="77"/>
              </a:rPr>
              <a:t>Rôle 3</a:t>
            </a:r>
            <a:br>
              <a:rPr lang="fr-CH" sz="1200" b="1" dirty="0">
                <a:latin typeface="☞GILROY-BOLD" pitchFamily="2" charset="77"/>
              </a:rPr>
            </a:br>
            <a:r>
              <a:rPr lang="fr-CH" sz="1200" b="1" dirty="0">
                <a:latin typeface="☞GILROY-BOLD" pitchFamily="2" charset="77"/>
              </a:rPr>
              <a:t>SERVICES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AFFD6C2-C051-0340-8E42-C96228178461}"/>
              </a:ext>
            </a:extLst>
          </p:cNvPr>
          <p:cNvSpPr txBox="1"/>
          <p:nvPr/>
        </p:nvSpPr>
        <p:spPr bwMode="auto">
          <a:xfrm>
            <a:off x="2592152" y="1162858"/>
            <a:ext cx="17481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r-CH" sz="11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Contacts avec le </a:t>
            </a:r>
            <a:r>
              <a:rPr lang="fr-CH" sz="11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Rectorat</a:t>
            </a:r>
            <a:r>
              <a:rPr lang="fr-CH" sz="11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et l’Etat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r-CH" sz="11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Représentation dans les </a:t>
            </a:r>
            <a:r>
              <a:rPr lang="fr-CH" sz="11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Conseils</a:t>
            </a:r>
            <a:endParaRPr sz="1100" dirty="0">
              <a:solidFill>
                <a:srgbClr val="FFC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4F0A129-5105-7F1E-6604-D4273379F6A4}"/>
              </a:ext>
            </a:extLst>
          </p:cNvPr>
          <p:cNvSpPr txBox="1"/>
          <p:nvPr/>
        </p:nvSpPr>
        <p:spPr bwMode="auto">
          <a:xfrm>
            <a:off x="3554272" y="2315616"/>
            <a:ext cx="17481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r-CH" sz="11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Projets pour la </a:t>
            </a:r>
            <a:r>
              <a:rPr lang="fr-CH" sz="1100" dirty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vie académique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r-CH" sz="11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Soutien des </a:t>
            </a:r>
            <a:r>
              <a:rPr lang="fr-CH" sz="1100" dirty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événements</a:t>
            </a:r>
            <a:r>
              <a:rPr lang="fr-CH" sz="11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des FS</a:t>
            </a:r>
            <a:endParaRPr sz="1100" dirty="0">
              <a:solidFill>
                <a:srgbClr val="FFC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F546E48-14BF-FB87-2FA4-AF52DE5E82F9}"/>
              </a:ext>
            </a:extLst>
          </p:cNvPr>
          <p:cNvSpPr txBox="1"/>
          <p:nvPr/>
        </p:nvSpPr>
        <p:spPr bwMode="auto">
          <a:xfrm>
            <a:off x="3441080" y="3468376"/>
            <a:ext cx="17481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r-CH" sz="1100" dirty="0">
                <a:solidFill>
                  <a:srgbClr val="E95B87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Services</a:t>
            </a:r>
            <a:r>
              <a:rPr lang="fr-CH" sz="11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pour les </a:t>
            </a:r>
            <a:r>
              <a:rPr lang="fr-CH" sz="11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étudiant·e·s</a:t>
            </a:r>
            <a:endParaRPr lang="fr-CH" sz="1100" dirty="0">
              <a:solidFill>
                <a:srgbClr val="00B0F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r-CH" sz="11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Soutien et </a:t>
            </a:r>
            <a:r>
              <a:rPr lang="fr-CH" sz="1100" dirty="0">
                <a:solidFill>
                  <a:srgbClr val="E95B87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renseignements</a:t>
            </a:r>
            <a:endParaRPr sz="1100" dirty="0">
              <a:solidFill>
                <a:srgbClr val="E95B87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 bwMode="auto">
          <a:xfrm>
            <a:off x="2124100" y="1380905"/>
            <a:ext cx="3382638" cy="2638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fr-CH" sz="1600" b="1" dirty="0">
                <a:latin typeface="Product Sans"/>
              </a:rPr>
              <a:t>RENSEIGNEMENTS</a:t>
            </a:r>
            <a:endParaRPr sz="1400" dirty="0"/>
          </a:p>
          <a:p>
            <a:pPr algn="ctr">
              <a:lnSpc>
                <a:spcPct val="150000"/>
              </a:lnSpc>
              <a:defRPr/>
            </a:pPr>
            <a:r>
              <a:rPr lang="fr-CH" sz="1600" b="1" dirty="0">
                <a:latin typeface="Product Sans"/>
              </a:rPr>
              <a:t>OFFRES ET RABAIS</a:t>
            </a:r>
            <a:endParaRPr sz="1400" dirty="0"/>
          </a:p>
          <a:p>
            <a:pPr algn="ctr">
              <a:lnSpc>
                <a:spcPct val="150000"/>
              </a:lnSpc>
              <a:defRPr/>
            </a:pPr>
            <a:r>
              <a:rPr lang="fr-CH" sz="1600" b="1" dirty="0">
                <a:latin typeface="Product Sans"/>
              </a:rPr>
              <a:t>VENTE DE GOODIES</a:t>
            </a:r>
            <a:endParaRPr sz="1400" dirty="0"/>
          </a:p>
          <a:p>
            <a:pPr algn="ctr">
              <a:lnSpc>
                <a:spcPct val="150000"/>
              </a:lnSpc>
              <a:defRPr/>
            </a:pPr>
            <a:r>
              <a:rPr lang="fr-CH" sz="1600" b="1" dirty="0">
                <a:latin typeface="Product Sans"/>
              </a:rPr>
              <a:t>AIDES ET SOUTIEN</a:t>
            </a:r>
            <a:endParaRPr sz="1400" dirty="0"/>
          </a:p>
          <a:p>
            <a:pPr algn="ctr">
              <a:lnSpc>
                <a:spcPct val="150000"/>
              </a:lnSpc>
              <a:defRPr/>
            </a:pPr>
            <a:r>
              <a:rPr lang="fr-CH" sz="1600" b="1" dirty="0">
                <a:latin typeface="Product Sans"/>
              </a:rPr>
              <a:t>BUS À LA LOCATION</a:t>
            </a:r>
            <a:endParaRPr sz="1400" dirty="0"/>
          </a:p>
          <a:p>
            <a:pPr algn="ctr">
              <a:lnSpc>
                <a:spcPct val="150000"/>
              </a:lnSpc>
              <a:defRPr/>
            </a:pPr>
            <a:r>
              <a:rPr lang="fr-CH" sz="1600" b="1" dirty="0">
                <a:latin typeface="Product Sans"/>
              </a:rPr>
              <a:t>BOURSE AUX JOBS</a:t>
            </a:r>
            <a:endParaRPr sz="1400" dirty="0"/>
          </a:p>
          <a:p>
            <a:pPr algn="ctr">
              <a:lnSpc>
                <a:spcPct val="150000"/>
              </a:lnSpc>
              <a:defRPr/>
            </a:pPr>
            <a:r>
              <a:rPr lang="fr-CH" sz="1600" b="1" dirty="0">
                <a:latin typeface="Product Sans"/>
              </a:rPr>
              <a:t>BOURSE AUX LIVRES</a:t>
            </a:r>
            <a:endParaRPr sz="14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874889" y="254918"/>
            <a:ext cx="700587" cy="70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9674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874889" y="254918"/>
            <a:ext cx="700587" cy="702313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E897FE7F-C254-60B5-5503-011AA1F1812E}"/>
              </a:ext>
            </a:extLst>
          </p:cNvPr>
          <p:cNvSpPr txBox="1"/>
          <p:nvPr/>
        </p:nvSpPr>
        <p:spPr bwMode="auto">
          <a:xfrm>
            <a:off x="1273160" y="1116161"/>
            <a:ext cx="3286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fr-CH" sz="1600" b="1" dirty="0">
                <a:latin typeface="☞GILROY-BOLD" pitchFamily="2" charset="77"/>
                <a:ea typeface="Arial Unicode MS"/>
                <a:cs typeface="Arial Unicode MS"/>
              </a:rPr>
              <a:t>Les Commissions thématiques</a:t>
            </a:r>
          </a:p>
        </p:txBody>
      </p:sp>
      <p:sp>
        <p:nvSpPr>
          <p:cNvPr id="14" name="Rectangle : avec coins arrondis en haut 13">
            <a:extLst>
              <a:ext uri="{FF2B5EF4-FFF2-40B4-BE49-F238E27FC236}">
                <a16:creationId xmlns:a16="http://schemas.microsoft.com/office/drawing/2014/main" id="{C88D3530-DC1D-6BB1-0CB5-3224748E315C}"/>
              </a:ext>
            </a:extLst>
          </p:cNvPr>
          <p:cNvSpPr/>
          <p:nvPr/>
        </p:nvSpPr>
        <p:spPr>
          <a:xfrm rot="10800000">
            <a:off x="2159496" y="2546052"/>
            <a:ext cx="1706254" cy="1732194"/>
          </a:xfrm>
          <a:prstGeom prst="round2SameRect">
            <a:avLst>
              <a:gd name="adj1" fmla="val 7275"/>
              <a:gd name="adj2" fmla="val 0"/>
            </a:avLst>
          </a:prstGeom>
          <a:gradFill>
            <a:gsLst>
              <a:gs pos="0">
                <a:schemeClr val="bg2"/>
              </a:gs>
              <a:gs pos="100000">
                <a:schemeClr val="bg2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4640254-AD36-2DD3-DF7B-58B669C4A7F2}"/>
              </a:ext>
            </a:extLst>
          </p:cNvPr>
          <p:cNvSpPr txBox="1"/>
          <p:nvPr/>
        </p:nvSpPr>
        <p:spPr bwMode="auto">
          <a:xfrm>
            <a:off x="2190843" y="2572920"/>
            <a:ext cx="15528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fr-CH" sz="1200" b="1" dirty="0" err="1">
                <a:latin typeface="☞GILROY-BOLD" pitchFamily="2" charset="77"/>
                <a:ea typeface="Arial Unicode MS"/>
                <a:cs typeface="Arial Unicode MS"/>
              </a:rPr>
              <a:t>EquOpp</a:t>
            </a:r>
            <a:endParaRPr lang="fr-CH" sz="1200" b="1" dirty="0">
              <a:latin typeface="☞GILROY-BOLD" pitchFamily="2" charset="77"/>
              <a:ea typeface="Arial Unicode MS"/>
              <a:cs typeface="Arial Unicode MS"/>
            </a:endParaRPr>
          </a:p>
        </p:txBody>
      </p:sp>
      <p:pic>
        <p:nvPicPr>
          <p:cNvPr id="10" name="Image 9" descr="Une image contenant ciel, nuage, plein air, signe&#10;&#10;Description générée automatiquement">
            <a:extLst>
              <a:ext uri="{FF2B5EF4-FFF2-40B4-BE49-F238E27FC236}">
                <a16:creationId xmlns:a16="http://schemas.microsoft.com/office/drawing/2014/main" id="{E3A262E9-3432-07CD-C6A6-A2D3AD7773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496" y="1820415"/>
            <a:ext cx="1706254" cy="713100"/>
          </a:xfrm>
          <a:prstGeom prst="round2Same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066CDF9F-F22C-D678-0BD2-525225FC06DD}"/>
              </a:ext>
            </a:extLst>
          </p:cNvPr>
          <p:cNvSpPr txBox="1"/>
          <p:nvPr/>
        </p:nvSpPr>
        <p:spPr bwMode="auto">
          <a:xfrm>
            <a:off x="2190842" y="2772345"/>
            <a:ext cx="155282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fr-CH" sz="1050" dirty="0">
                <a:latin typeface="+mn-ea"/>
                <a:cs typeface="Arial Unicode MS"/>
              </a:rPr>
              <a:t>La commission pour l’équité et la justice sociale de l’</a:t>
            </a:r>
            <a:r>
              <a:rPr lang="fr-CH" sz="1050" dirty="0" err="1">
                <a:latin typeface="+mn-ea"/>
                <a:cs typeface="Arial Unicode MS"/>
              </a:rPr>
              <a:t>Unifr</a:t>
            </a:r>
            <a:endParaRPr lang="fr-CH" sz="1050" dirty="0">
              <a:latin typeface="+mn-ea"/>
              <a:cs typeface="Arial Unicode MS"/>
            </a:endParaRPr>
          </a:p>
        </p:txBody>
      </p:sp>
      <p:sp>
        <p:nvSpPr>
          <p:cNvPr id="16" name="Rectangle : avec coins arrondis en haut 15">
            <a:extLst>
              <a:ext uri="{FF2B5EF4-FFF2-40B4-BE49-F238E27FC236}">
                <a16:creationId xmlns:a16="http://schemas.microsoft.com/office/drawing/2014/main" id="{BC0F418C-9B7A-D165-866B-5CAF7A6EA112}"/>
              </a:ext>
            </a:extLst>
          </p:cNvPr>
          <p:cNvSpPr/>
          <p:nvPr/>
        </p:nvSpPr>
        <p:spPr bwMode="auto">
          <a:xfrm rot="10800000">
            <a:off x="4009919" y="2539783"/>
            <a:ext cx="1706254" cy="1732194"/>
          </a:xfrm>
          <a:prstGeom prst="round2SameRect">
            <a:avLst>
              <a:gd name="adj1" fmla="val 7275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0036131A-969D-DA5D-A276-1E7457F2529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50" r="350"/>
          <a:stretch/>
        </p:blipFill>
        <p:spPr bwMode="auto">
          <a:xfrm>
            <a:off x="4009919" y="1826683"/>
            <a:ext cx="1706254" cy="713100"/>
          </a:xfrm>
          <a:prstGeom prst="round2Same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E624AA2C-4E97-715B-730D-3C29C50C1771}"/>
              </a:ext>
            </a:extLst>
          </p:cNvPr>
          <p:cNvSpPr txBox="1"/>
          <p:nvPr/>
        </p:nvSpPr>
        <p:spPr bwMode="auto">
          <a:xfrm>
            <a:off x="4027769" y="2579188"/>
            <a:ext cx="15528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fr-CH" sz="1200" b="1" dirty="0" err="1">
                <a:latin typeface="☞GILROY-BOLD" pitchFamily="2" charset="77"/>
                <a:ea typeface="Arial Unicode MS"/>
                <a:cs typeface="Arial Unicode MS"/>
              </a:rPr>
              <a:t>UniKult</a:t>
            </a:r>
            <a:endParaRPr lang="fr-CH" sz="1200" b="1" dirty="0">
              <a:latin typeface="☞GILROY-BOLD" pitchFamily="2" charset="77"/>
              <a:ea typeface="Arial Unicode MS"/>
              <a:cs typeface="Arial Unicode MS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A6212270-7E5E-3B7B-318D-F353839D78AF}"/>
              </a:ext>
            </a:extLst>
          </p:cNvPr>
          <p:cNvSpPr txBox="1"/>
          <p:nvPr/>
        </p:nvSpPr>
        <p:spPr bwMode="auto">
          <a:xfrm>
            <a:off x="4027768" y="2778613"/>
            <a:ext cx="168840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fr-CH" sz="1050" dirty="0">
                <a:latin typeface="+mn-ea"/>
                <a:cs typeface="Arial Unicode MS"/>
              </a:rPr>
              <a:t>La commission pour la culture et l’événementiel à l’</a:t>
            </a:r>
            <a:r>
              <a:rPr lang="fr-CH" sz="1050" dirty="0" err="1">
                <a:latin typeface="+mn-ea"/>
                <a:cs typeface="Arial Unicode MS"/>
              </a:rPr>
              <a:t>Unifr</a:t>
            </a:r>
            <a:endParaRPr lang="fr-CH" sz="1050" dirty="0">
              <a:latin typeface="+mn-ea"/>
              <a:cs typeface="Arial Unicode MS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74988A68-351A-AB3C-A9DF-A361D344C786}"/>
              </a:ext>
            </a:extLst>
          </p:cNvPr>
          <p:cNvSpPr txBox="1"/>
          <p:nvPr/>
        </p:nvSpPr>
        <p:spPr bwMode="auto">
          <a:xfrm>
            <a:off x="1273159" y="1373664"/>
            <a:ext cx="56017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fr-CH" sz="1200" dirty="0">
                <a:latin typeface="Arial Unicode MS"/>
                <a:ea typeface="Arial Unicode MS"/>
                <a:cs typeface="Arial Unicode MS"/>
              </a:rPr>
              <a:t>Des associations de l’AGEF poursuivant un but spécial</a:t>
            </a:r>
          </a:p>
        </p:txBody>
      </p:sp>
      <p:sp>
        <p:nvSpPr>
          <p:cNvPr id="21" name="Rectangle : avec coins arrondis en haut 20">
            <a:extLst>
              <a:ext uri="{FF2B5EF4-FFF2-40B4-BE49-F238E27FC236}">
                <a16:creationId xmlns:a16="http://schemas.microsoft.com/office/drawing/2014/main" id="{14B34F22-759E-37E0-42EC-660FCBFC0A00}"/>
              </a:ext>
            </a:extLst>
          </p:cNvPr>
          <p:cNvSpPr/>
          <p:nvPr/>
        </p:nvSpPr>
        <p:spPr bwMode="auto">
          <a:xfrm rot="10800000">
            <a:off x="5860342" y="2539783"/>
            <a:ext cx="1706254" cy="1732194"/>
          </a:xfrm>
          <a:prstGeom prst="round2SameRect">
            <a:avLst>
              <a:gd name="adj1" fmla="val 7275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0DD7077B-C81F-807D-4D5F-DCA8FAE8F87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33" r="533"/>
          <a:stretch/>
        </p:blipFill>
        <p:spPr bwMode="auto">
          <a:xfrm>
            <a:off x="5860342" y="1826683"/>
            <a:ext cx="1706254" cy="713100"/>
          </a:xfrm>
          <a:prstGeom prst="round2Same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D5561564-42AD-AB88-E1A5-275E3EE950D9}"/>
              </a:ext>
            </a:extLst>
          </p:cNvPr>
          <p:cNvSpPr txBox="1"/>
          <p:nvPr/>
        </p:nvSpPr>
        <p:spPr bwMode="auto">
          <a:xfrm>
            <a:off x="5878192" y="2579188"/>
            <a:ext cx="15528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fr-CH" sz="1200" b="1" dirty="0" err="1">
                <a:latin typeface="☞GILROY-BOLD" pitchFamily="2" charset="77"/>
                <a:ea typeface="Arial Unicode MS"/>
                <a:cs typeface="Arial Unicode MS"/>
              </a:rPr>
              <a:t>UniPoko</a:t>
            </a:r>
            <a:endParaRPr lang="fr-CH" sz="1200" b="1" dirty="0">
              <a:latin typeface="☞GILROY-BOLD" pitchFamily="2" charset="77"/>
              <a:ea typeface="Arial Unicode MS"/>
              <a:cs typeface="Arial Unicode MS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5E5114E6-E3CE-ABFF-6470-39087927A7AA}"/>
              </a:ext>
            </a:extLst>
          </p:cNvPr>
          <p:cNvSpPr txBox="1"/>
          <p:nvPr/>
        </p:nvSpPr>
        <p:spPr bwMode="auto">
          <a:xfrm>
            <a:off x="5878191" y="2778613"/>
            <a:ext cx="168840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fr-CH" sz="1050" dirty="0">
                <a:latin typeface="+mn-ea"/>
                <a:cs typeface="Arial Unicode MS"/>
              </a:rPr>
              <a:t>La commission pour la politique universitaire de l’</a:t>
            </a:r>
            <a:r>
              <a:rPr lang="fr-CH" sz="1050" dirty="0" err="1">
                <a:latin typeface="+mn-ea"/>
                <a:cs typeface="Arial Unicode MS"/>
              </a:rPr>
              <a:t>Unifr</a:t>
            </a:r>
            <a:endParaRPr lang="fr-CH" sz="1050" dirty="0">
              <a:latin typeface="+mn-ea"/>
              <a:cs typeface="Arial Unicode MS"/>
            </a:endParaRPr>
          </a:p>
        </p:txBody>
      </p:sp>
      <p:sp>
        <p:nvSpPr>
          <p:cNvPr id="12" name="Rectangle : avec coins arrondis en haut 11">
            <a:extLst>
              <a:ext uri="{FF2B5EF4-FFF2-40B4-BE49-F238E27FC236}">
                <a16:creationId xmlns:a16="http://schemas.microsoft.com/office/drawing/2014/main" id="{AEE034C1-1C6D-B523-D3B7-BE1BD7FDBA8D}"/>
              </a:ext>
            </a:extLst>
          </p:cNvPr>
          <p:cNvSpPr/>
          <p:nvPr/>
        </p:nvSpPr>
        <p:spPr>
          <a:xfrm rot="10800000">
            <a:off x="309073" y="2546052"/>
            <a:ext cx="1706254" cy="1732194"/>
          </a:xfrm>
          <a:prstGeom prst="round2SameRect">
            <a:avLst>
              <a:gd name="adj1" fmla="val 7275"/>
              <a:gd name="adj2" fmla="val 0"/>
            </a:avLst>
          </a:prstGeom>
          <a:gradFill>
            <a:gsLst>
              <a:gs pos="0">
                <a:schemeClr val="bg2"/>
              </a:gs>
              <a:gs pos="100000">
                <a:schemeClr val="bg2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F51AE7A-F9E4-8076-035C-03E7A349EDE4}"/>
              </a:ext>
            </a:extLst>
          </p:cNvPr>
          <p:cNvSpPr txBox="1"/>
          <p:nvPr/>
        </p:nvSpPr>
        <p:spPr bwMode="auto">
          <a:xfrm>
            <a:off x="340420" y="2572920"/>
            <a:ext cx="15528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fr-CH" sz="1200" b="1" dirty="0">
                <a:latin typeface="☞GILROY-BOLD" pitchFamily="2" charset="77"/>
                <a:ea typeface="Arial Unicode MS"/>
                <a:cs typeface="Arial Unicode MS"/>
              </a:rPr>
              <a:t>UNIMEDIA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E4B7F2C9-0F19-DF1C-99E4-B145D8A57363}"/>
              </a:ext>
            </a:extLst>
          </p:cNvPr>
          <p:cNvSpPr txBox="1"/>
          <p:nvPr/>
        </p:nvSpPr>
        <p:spPr bwMode="auto">
          <a:xfrm>
            <a:off x="340419" y="2772345"/>
            <a:ext cx="1584177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fr-FR" sz="1050" dirty="0"/>
              <a:t>La commission pour la production de contenu médiatique multilingue et indépendant </a:t>
            </a:r>
            <a:br>
              <a:rPr lang="fr-FR" sz="1050" dirty="0"/>
            </a:br>
            <a:r>
              <a:rPr lang="fr-FR" sz="1050" dirty="0"/>
              <a:t>de l’UNIFR</a:t>
            </a:r>
            <a:endParaRPr lang="fr-CH" sz="1050" dirty="0">
              <a:latin typeface="+mn-ea"/>
              <a:cs typeface="Arial Unicode MS"/>
            </a:endParaRPr>
          </a:p>
        </p:txBody>
      </p:sp>
      <p:pic>
        <p:nvPicPr>
          <p:cNvPr id="32" name="Image 31" descr="Une image contenant microphone, Équipement audio, personne&#10;&#10;Description générée automatiquement">
            <a:extLst>
              <a:ext uri="{FF2B5EF4-FFF2-40B4-BE49-F238E27FC236}">
                <a16:creationId xmlns:a16="http://schemas.microsoft.com/office/drawing/2014/main" id="{BBEC7CC9-8F3C-E78A-ADC6-57D9C8BAB5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280" y="1815510"/>
            <a:ext cx="1706254" cy="714494"/>
          </a:xfrm>
          <a:prstGeom prst="round2SameRect">
            <a:avLst/>
          </a:prstGeom>
        </p:spPr>
      </p:pic>
      <p:pic>
        <p:nvPicPr>
          <p:cNvPr id="38" name="Image 37" descr="Une image contenant motif, art, carré, Rectangle&#10;&#10;Description générée automatiquement">
            <a:extLst>
              <a:ext uri="{FF2B5EF4-FFF2-40B4-BE49-F238E27FC236}">
                <a16:creationId xmlns:a16="http://schemas.microsoft.com/office/drawing/2014/main" id="{5B6BD41B-5C58-5813-3FE5-6F967F3747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11590" y="3432694"/>
            <a:ext cx="632081" cy="790101"/>
          </a:xfrm>
          <a:prstGeom prst="rect">
            <a:avLst/>
          </a:prstGeom>
        </p:spPr>
      </p:pic>
      <p:pic>
        <p:nvPicPr>
          <p:cNvPr id="40" name="Image 39" descr="Une image contenant motif, art, carré, conception&#10;&#10;Description générée automatiquement">
            <a:extLst>
              <a:ext uri="{FF2B5EF4-FFF2-40B4-BE49-F238E27FC236}">
                <a16:creationId xmlns:a16="http://schemas.microsoft.com/office/drawing/2014/main" id="{096AB86C-1306-E130-7740-F734DA3A5C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53811" y="3437552"/>
            <a:ext cx="632082" cy="790102"/>
          </a:xfrm>
          <a:prstGeom prst="rect">
            <a:avLst/>
          </a:prstGeom>
        </p:spPr>
      </p:pic>
      <p:pic>
        <p:nvPicPr>
          <p:cNvPr id="42" name="Image 41" descr="Une image contenant motif, art, carré, Symétrie&#10;&#10;Description générée automatiquement">
            <a:extLst>
              <a:ext uri="{FF2B5EF4-FFF2-40B4-BE49-F238E27FC236}">
                <a16:creationId xmlns:a16="http://schemas.microsoft.com/office/drawing/2014/main" id="{0FA5F75F-7495-DD5E-9047-D387607B1EA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97421" y="3425393"/>
            <a:ext cx="633600" cy="792000"/>
          </a:xfrm>
          <a:prstGeom prst="rect">
            <a:avLst/>
          </a:prstGeom>
        </p:spPr>
      </p:pic>
      <p:pic>
        <p:nvPicPr>
          <p:cNvPr id="44" name="Image 43" descr="Une image contenant motif, art, carré, Rectangle&#10;&#10;Description générée automatiquement">
            <a:extLst>
              <a:ext uri="{FF2B5EF4-FFF2-40B4-BE49-F238E27FC236}">
                <a16:creationId xmlns:a16="http://schemas.microsoft.com/office/drawing/2014/main" id="{59AD9B9D-CE3F-90A8-06DD-6517BA7F855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90996" y="3425393"/>
            <a:ext cx="633600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2811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 bwMode="auto">
          <a:xfrm>
            <a:off x="2026652" y="3713302"/>
            <a:ext cx="906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fr-CH" sz="1600" b="1" dirty="0">
                <a:latin typeface="☞GILROY-BOLD" pitchFamily="2" charset="77"/>
                <a:ea typeface="Arial Unicode MS"/>
                <a:cs typeface="Arial Unicode MS"/>
              </a:rPr>
              <a:t>AGEF</a:t>
            </a:r>
          </a:p>
        </p:txBody>
      </p:sp>
      <p:sp>
        <p:nvSpPr>
          <p:cNvPr id="6" name="ZoneTexte 5"/>
          <p:cNvSpPr txBox="1"/>
          <p:nvPr/>
        </p:nvSpPr>
        <p:spPr bwMode="auto">
          <a:xfrm>
            <a:off x="4607698" y="3713302"/>
            <a:ext cx="15399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fr-CH" sz="1600" b="1" dirty="0">
                <a:highlight>
                  <a:srgbClr val="FFFF00"/>
                </a:highlight>
                <a:latin typeface="☞GILROY-BOLD" pitchFamily="2" charset="77"/>
                <a:ea typeface="Arial Unicode MS"/>
                <a:cs typeface="Arial Unicode MS"/>
              </a:rPr>
              <a:t>Fachschaft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874889" y="254918"/>
            <a:ext cx="700587" cy="702313"/>
          </a:xfrm>
          <a:prstGeom prst="rect">
            <a:avLst/>
          </a:prstGeom>
        </p:spPr>
      </p:pic>
      <p:pic>
        <p:nvPicPr>
          <p:cNvPr id="5" name="Image 4" descr="Une image contenant motif, art, carré, Graphique&#10;&#10;Description générée automatiquement">
            <a:extLst>
              <a:ext uri="{FF2B5EF4-FFF2-40B4-BE49-F238E27FC236}">
                <a16:creationId xmlns:a16="http://schemas.microsoft.com/office/drawing/2014/main" id="{AAD4A200-D414-0F92-19C3-A0D6A426DD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728955" y="1889410"/>
            <a:ext cx="1297482" cy="1621853"/>
          </a:xfrm>
          <a:prstGeom prst="rect">
            <a:avLst/>
          </a:prstGeom>
        </p:spPr>
      </p:pic>
      <p:pic>
        <p:nvPicPr>
          <p:cNvPr id="8" name="Image 7" descr="Une image contenant motif, art, carré, mots croisés&#10;&#10;Description générée automatiquement">
            <a:extLst>
              <a:ext uri="{FF2B5EF4-FFF2-40B4-BE49-F238E27FC236}">
                <a16:creationId xmlns:a16="http://schemas.microsoft.com/office/drawing/2014/main" id="{BCFB6AA7-62B2-AEE9-4D67-B27C2AB13D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844537" y="1887663"/>
            <a:ext cx="1298880" cy="16236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 bwMode="auto">
          <a:xfrm>
            <a:off x="839771" y="2122740"/>
            <a:ext cx="6169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CH" sz="2800" b="1">
                <a:latin typeface="☞GILROY-BOLD" pitchFamily="2" charset="77"/>
              </a:rPr>
              <a:t>ASSEMBLEE GÉNÉRALE &amp; APÉRITIF</a:t>
            </a:r>
            <a:endParaRPr b="1">
              <a:latin typeface="☞GILROY-BOLD" pitchFamily="2" charset="77"/>
            </a:endParaRPr>
          </a:p>
        </p:txBody>
      </p:sp>
      <p:sp>
        <p:nvSpPr>
          <p:cNvPr id="5" name="ZoneTexte 4"/>
          <p:cNvSpPr txBox="1"/>
          <p:nvPr/>
        </p:nvSpPr>
        <p:spPr bwMode="auto">
          <a:xfrm>
            <a:off x="839771" y="2587302"/>
            <a:ext cx="61690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CH" sz="2000" b="1" dirty="0">
                <a:solidFill>
                  <a:schemeClr val="bg1">
                    <a:lumMod val="50000"/>
                  </a:schemeClr>
                </a:solidFill>
                <a:highlight>
                  <a:srgbClr val="FFFF00"/>
                </a:highlight>
                <a:latin typeface="☞GILROY-BOLD" pitchFamily="2" charset="77"/>
              </a:rPr>
              <a:t>MARDI 26 SEPTEMBRE 18H00 G230</a:t>
            </a:r>
            <a:endParaRPr b="1" dirty="0">
              <a:latin typeface="☞GILROY-BOLD" pitchFamily="2" charset="77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874889" y="254918"/>
            <a:ext cx="700587" cy="70231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 bwMode="auto">
          <a:xfrm>
            <a:off x="1679542" y="1008636"/>
            <a:ext cx="6169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CH" sz="2800" b="1">
                <a:latin typeface="☞GILROY-BOLD" pitchFamily="2" charset="77"/>
              </a:rPr>
              <a:t>NEXT EVENTS</a:t>
            </a:r>
            <a:endParaRPr b="1">
              <a:latin typeface="☞GILROY-BOLD" pitchFamily="2" charset="77"/>
            </a:endParaRPr>
          </a:p>
        </p:txBody>
      </p:sp>
      <p:sp>
        <p:nvSpPr>
          <p:cNvPr id="4" name="ZoneTexte 3"/>
          <p:cNvSpPr txBox="1"/>
          <p:nvPr/>
        </p:nvSpPr>
        <p:spPr bwMode="auto">
          <a:xfrm>
            <a:off x="1679542" y="1607270"/>
            <a:ext cx="5446232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fr-CH" sz="1600" b="1">
                <a:latin typeface="Arial"/>
                <a:ea typeface="Arial Unicode MS"/>
                <a:cs typeface="Arial"/>
              </a:rPr>
              <a:t>00.00</a:t>
            </a:r>
            <a:r>
              <a:rPr lang="fr-CH" sz="1600">
                <a:latin typeface="Arial"/>
                <a:ea typeface="Arial Unicode MS"/>
                <a:cs typeface="Arial"/>
              </a:rPr>
              <a:t>	Event</a:t>
            </a:r>
            <a:endParaRPr/>
          </a:p>
          <a:p>
            <a:pPr>
              <a:spcAft>
                <a:spcPts val="600"/>
              </a:spcAft>
              <a:defRPr/>
            </a:pPr>
            <a:r>
              <a:rPr lang="fr-CH" sz="1600" b="1">
                <a:latin typeface="Arial"/>
                <a:ea typeface="Arial Unicode MS"/>
                <a:cs typeface="Arial"/>
              </a:rPr>
              <a:t>00.00</a:t>
            </a:r>
            <a:r>
              <a:rPr lang="fr-CH" sz="1600">
                <a:latin typeface="Arial"/>
                <a:ea typeface="Arial Unicode MS"/>
                <a:cs typeface="Arial"/>
              </a:rPr>
              <a:t>	Event</a:t>
            </a:r>
            <a:endParaRPr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874889" y="254918"/>
            <a:ext cx="700587" cy="70231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 bwMode="auto">
          <a:xfrm>
            <a:off x="839771" y="2328389"/>
            <a:ext cx="6169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CH" sz="2800" b="1">
                <a:latin typeface="Product Sans"/>
              </a:rPr>
              <a:t>MERCI !</a:t>
            </a:r>
            <a:endParaRPr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874889" y="254918"/>
            <a:ext cx="700587" cy="70231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 bwMode="auto">
          <a:xfrm>
            <a:off x="973710" y="2161728"/>
            <a:ext cx="59011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CH" sz="3200" b="1">
                <a:latin typeface="Product Sans"/>
              </a:rPr>
              <a:t>L’UNIVERSITÉ LA PLUS DÉMOCRATIQUE DE SUISSE</a:t>
            </a:r>
            <a:endParaRPr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874889" y="254918"/>
            <a:ext cx="700587" cy="70231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874889" y="254918"/>
            <a:ext cx="700587" cy="70231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97EDD50C-8D90-22FC-C614-D9F6C234F9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6458" y="684113"/>
            <a:ext cx="4775683" cy="403244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 bwMode="auto">
          <a:xfrm>
            <a:off x="1428656" y="1851193"/>
            <a:ext cx="5446232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/>
              <a:buChar char="•"/>
              <a:defRPr/>
            </a:pPr>
            <a:r>
              <a:rPr lang="fr-CH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Fachschaft = branche d’étude et section de l’AGEF</a:t>
            </a:r>
            <a:endParaRPr sz="1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indent="-342900">
              <a:spcAft>
                <a:spcPts val="600"/>
              </a:spcAft>
              <a:buFont typeface="Arial"/>
              <a:buChar char="•"/>
              <a:defRPr/>
            </a:pPr>
            <a:r>
              <a:rPr lang="fr-CH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Plusieurs branches d’études par Faculté</a:t>
            </a:r>
            <a:endParaRPr sz="1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indent="-342900">
              <a:spcAft>
                <a:spcPts val="600"/>
              </a:spcAft>
              <a:buFont typeface="Arial"/>
              <a:buChar char="•"/>
              <a:defRPr/>
            </a:pPr>
            <a:r>
              <a:rPr lang="fr-CH" sz="14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Tous·tes</a:t>
            </a:r>
            <a:r>
              <a:rPr lang="fr-CH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les </a:t>
            </a:r>
            <a:r>
              <a:rPr lang="fr-CH" sz="14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étudiant·e·s</a:t>
            </a:r>
            <a:r>
              <a:rPr lang="fr-CH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sont membres </a:t>
            </a:r>
            <a:endParaRPr sz="1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indent="-342900">
              <a:spcAft>
                <a:spcPts val="600"/>
              </a:spcAft>
              <a:buFont typeface="Arial"/>
              <a:buChar char="•"/>
              <a:defRPr/>
            </a:pPr>
            <a:r>
              <a:rPr lang="fr-CH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Peuvent élire et/ou se faire élire au Comité ou aux divers Conseils</a:t>
            </a:r>
            <a:endParaRPr sz="1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874889" y="254918"/>
            <a:ext cx="700587" cy="702313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2AE4124E-4242-FAB4-70D0-940883CA326E}"/>
              </a:ext>
            </a:extLst>
          </p:cNvPr>
          <p:cNvSpPr txBox="1"/>
          <p:nvPr/>
        </p:nvSpPr>
        <p:spPr bwMode="auto">
          <a:xfrm>
            <a:off x="1273160" y="1116161"/>
            <a:ext cx="3286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fr-CH" sz="1600" b="1" dirty="0">
                <a:latin typeface="☞GILROY-BOLD" pitchFamily="2" charset="77"/>
                <a:ea typeface="Arial Unicode MS"/>
                <a:cs typeface="Arial Unicode MS"/>
              </a:rPr>
              <a:t>Les </a:t>
            </a:r>
            <a:r>
              <a:rPr lang="fr-CH" sz="1600" b="1" dirty="0" err="1">
                <a:latin typeface="☞GILROY-BOLD" pitchFamily="2" charset="77"/>
                <a:ea typeface="Arial Unicode MS"/>
                <a:cs typeface="Arial Unicode MS"/>
              </a:rPr>
              <a:t>Fachschaften</a:t>
            </a:r>
            <a:endParaRPr lang="fr-CH" sz="1600" b="1" dirty="0">
              <a:latin typeface="☞GILROY-BOLD" pitchFamily="2" charset="77"/>
              <a:ea typeface="Arial Unicode MS"/>
              <a:cs typeface="Arial Unicode MS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EE3C789-A967-0ABB-796A-159E0E9BED68}"/>
              </a:ext>
            </a:extLst>
          </p:cNvPr>
          <p:cNvSpPr txBox="1"/>
          <p:nvPr/>
        </p:nvSpPr>
        <p:spPr bwMode="auto">
          <a:xfrm>
            <a:off x="1273159" y="1373664"/>
            <a:ext cx="56017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fr-CH" sz="1200" dirty="0">
                <a:latin typeface="Arial Unicode MS"/>
                <a:ea typeface="Arial Unicode MS"/>
                <a:cs typeface="Arial Unicode MS"/>
              </a:rPr>
              <a:t>Les branches d’étude et les sections facultaires de l’AGEF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 bwMode="auto">
          <a:xfrm>
            <a:off x="1347381" y="2080364"/>
            <a:ext cx="5779283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fr-CH" sz="1600" b="1" dirty="0">
                <a:latin typeface="☞GILROY-BOLD" pitchFamily="2" charset="77"/>
                <a:ea typeface="Arial Unicode MS"/>
                <a:cs typeface="Arial"/>
              </a:rPr>
              <a:t>Rôle du Comité de la Fachschaft</a:t>
            </a:r>
            <a:endParaRPr b="1" dirty="0">
              <a:latin typeface="☞GILROY-BOLD" pitchFamily="2" charset="77"/>
            </a:endParaRPr>
          </a:p>
          <a:p>
            <a:pPr marL="342900" indent="-342900">
              <a:spcAft>
                <a:spcPts val="600"/>
              </a:spcAft>
              <a:buFont typeface="Arial"/>
              <a:buChar char="•"/>
              <a:defRPr/>
            </a:pPr>
            <a:r>
              <a:rPr lang="fr-CH" sz="1600" dirty="0">
                <a:latin typeface="Arial"/>
                <a:ea typeface="Arial Unicode MS"/>
                <a:cs typeface="Arial"/>
              </a:rPr>
              <a:t>Faire le lien entre les </a:t>
            </a:r>
            <a:r>
              <a:rPr lang="fr-CH" sz="1600" dirty="0" err="1">
                <a:latin typeface="Arial"/>
                <a:ea typeface="Arial Unicode MS"/>
                <a:cs typeface="Arial"/>
              </a:rPr>
              <a:t>étudiant·e·s</a:t>
            </a:r>
            <a:r>
              <a:rPr lang="fr-CH" sz="1600" dirty="0">
                <a:latin typeface="Arial"/>
                <a:ea typeface="Arial Unicode MS"/>
                <a:cs typeface="Arial"/>
              </a:rPr>
              <a:t> et le Décanat </a:t>
            </a:r>
            <a:endParaRPr dirty="0"/>
          </a:p>
          <a:p>
            <a:pPr marL="342900" indent="-342900">
              <a:spcAft>
                <a:spcPts val="600"/>
              </a:spcAft>
              <a:buFont typeface="Arial"/>
              <a:buChar char="•"/>
              <a:defRPr/>
            </a:pPr>
            <a:r>
              <a:rPr lang="fr-CH" sz="1600" dirty="0">
                <a:latin typeface="Arial"/>
                <a:ea typeface="Arial Unicode MS"/>
                <a:cs typeface="Arial"/>
              </a:rPr>
              <a:t>Gérer l’organisation d’événements </a:t>
            </a:r>
            <a:endParaRPr dirty="0"/>
          </a:p>
          <a:p>
            <a:pPr marL="342900" indent="-342900">
              <a:spcAft>
                <a:spcPts val="600"/>
              </a:spcAft>
              <a:buFont typeface="Arial"/>
              <a:buChar char="•"/>
              <a:defRPr/>
            </a:pPr>
            <a:r>
              <a:rPr lang="fr-CH" sz="1600" dirty="0">
                <a:latin typeface="Arial"/>
                <a:ea typeface="Arial Unicode MS"/>
                <a:cs typeface="Arial"/>
              </a:rPr>
              <a:t>Gérer sa représentation politique au sein des Conseils</a:t>
            </a:r>
            <a:endParaRPr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874889" y="254918"/>
            <a:ext cx="700587" cy="70231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3" name="Groupe 2"/>
          <p:cNvGrpSpPr/>
          <p:nvPr/>
        </p:nvGrpSpPr>
        <p:grpSpPr bwMode="auto">
          <a:xfrm>
            <a:off x="1333584" y="1750222"/>
            <a:ext cx="5181432" cy="1900230"/>
            <a:chOff x="1379624" y="1633364"/>
            <a:chExt cx="6828655" cy="3038346"/>
          </a:xfrm>
        </p:grpSpPr>
        <p:pic>
          <p:nvPicPr>
            <p:cNvPr id="5" name="Graphique 4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1379624" y="1633364"/>
              <a:ext cx="281747" cy="563026"/>
            </a:xfrm>
            <a:prstGeom prst="rect">
              <a:avLst/>
            </a:prstGeom>
          </p:spPr>
        </p:pic>
        <p:pic>
          <p:nvPicPr>
            <p:cNvPr id="6" name="Graphique 5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1708440" y="1633364"/>
              <a:ext cx="281747" cy="563026"/>
            </a:xfrm>
            <a:prstGeom prst="rect">
              <a:avLst/>
            </a:prstGeom>
          </p:spPr>
        </p:pic>
        <p:pic>
          <p:nvPicPr>
            <p:cNvPr id="7" name="Graphique 6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2037255" y="1633364"/>
              <a:ext cx="281747" cy="563026"/>
            </a:xfrm>
            <a:prstGeom prst="rect">
              <a:avLst/>
            </a:prstGeom>
          </p:spPr>
        </p:pic>
        <p:pic>
          <p:nvPicPr>
            <p:cNvPr id="8" name="Graphique 7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2366071" y="1633364"/>
              <a:ext cx="281747" cy="563026"/>
            </a:xfrm>
            <a:prstGeom prst="rect">
              <a:avLst/>
            </a:prstGeom>
          </p:spPr>
        </p:pic>
        <p:pic>
          <p:nvPicPr>
            <p:cNvPr id="9" name="Graphique 8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2694887" y="1633364"/>
              <a:ext cx="281747" cy="563026"/>
            </a:xfrm>
            <a:prstGeom prst="rect">
              <a:avLst/>
            </a:prstGeom>
          </p:spPr>
        </p:pic>
        <p:pic>
          <p:nvPicPr>
            <p:cNvPr id="10" name="Graphique 9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3023702" y="1633364"/>
              <a:ext cx="281747" cy="563026"/>
            </a:xfrm>
            <a:prstGeom prst="rect">
              <a:avLst/>
            </a:prstGeom>
          </p:spPr>
        </p:pic>
        <p:pic>
          <p:nvPicPr>
            <p:cNvPr id="11" name="Graphique 10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3352518" y="1633364"/>
              <a:ext cx="281747" cy="563026"/>
            </a:xfrm>
            <a:prstGeom prst="rect">
              <a:avLst/>
            </a:prstGeom>
          </p:spPr>
        </p:pic>
        <p:pic>
          <p:nvPicPr>
            <p:cNvPr id="12" name="Graphique 11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3681334" y="1633364"/>
              <a:ext cx="281747" cy="563026"/>
            </a:xfrm>
            <a:prstGeom prst="rect">
              <a:avLst/>
            </a:prstGeom>
          </p:spPr>
        </p:pic>
        <p:pic>
          <p:nvPicPr>
            <p:cNvPr id="13" name="Graphique 12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3980743" y="1633364"/>
              <a:ext cx="281747" cy="563026"/>
            </a:xfrm>
            <a:prstGeom prst="rect">
              <a:avLst/>
            </a:prstGeom>
          </p:spPr>
        </p:pic>
        <p:pic>
          <p:nvPicPr>
            <p:cNvPr id="14" name="Graphique 13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4309559" y="1633364"/>
              <a:ext cx="281747" cy="563026"/>
            </a:xfrm>
            <a:prstGeom prst="rect">
              <a:avLst/>
            </a:prstGeom>
          </p:spPr>
        </p:pic>
        <p:pic>
          <p:nvPicPr>
            <p:cNvPr id="15" name="Graphique 14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4638374" y="1633364"/>
              <a:ext cx="281747" cy="563026"/>
            </a:xfrm>
            <a:prstGeom prst="rect">
              <a:avLst/>
            </a:prstGeom>
          </p:spPr>
        </p:pic>
        <p:pic>
          <p:nvPicPr>
            <p:cNvPr id="16" name="Graphique 15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4967190" y="1633364"/>
              <a:ext cx="281747" cy="563026"/>
            </a:xfrm>
            <a:prstGeom prst="rect">
              <a:avLst/>
            </a:prstGeom>
          </p:spPr>
        </p:pic>
        <p:pic>
          <p:nvPicPr>
            <p:cNvPr id="17" name="Graphique 16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5296006" y="1633364"/>
              <a:ext cx="281747" cy="563026"/>
            </a:xfrm>
            <a:prstGeom prst="rect">
              <a:avLst/>
            </a:prstGeom>
          </p:spPr>
        </p:pic>
        <p:pic>
          <p:nvPicPr>
            <p:cNvPr id="18" name="Graphique 17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5624821" y="1633364"/>
              <a:ext cx="281747" cy="563026"/>
            </a:xfrm>
            <a:prstGeom prst="rect">
              <a:avLst/>
            </a:prstGeom>
          </p:spPr>
        </p:pic>
        <p:pic>
          <p:nvPicPr>
            <p:cNvPr id="19" name="Graphique 18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5953637" y="1633364"/>
              <a:ext cx="281747" cy="563026"/>
            </a:xfrm>
            <a:prstGeom prst="rect">
              <a:avLst/>
            </a:prstGeom>
          </p:spPr>
        </p:pic>
        <p:pic>
          <p:nvPicPr>
            <p:cNvPr id="20" name="Graphique 19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6282453" y="1633364"/>
              <a:ext cx="281747" cy="563026"/>
            </a:xfrm>
            <a:prstGeom prst="rect">
              <a:avLst/>
            </a:prstGeom>
          </p:spPr>
        </p:pic>
        <p:pic>
          <p:nvPicPr>
            <p:cNvPr id="21" name="Graphique 20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1379624" y="2251951"/>
              <a:ext cx="281747" cy="563026"/>
            </a:xfrm>
            <a:prstGeom prst="rect">
              <a:avLst/>
            </a:prstGeom>
          </p:spPr>
        </p:pic>
        <p:pic>
          <p:nvPicPr>
            <p:cNvPr id="22" name="Graphique 21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1708440" y="2251951"/>
              <a:ext cx="281747" cy="563026"/>
            </a:xfrm>
            <a:prstGeom prst="rect">
              <a:avLst/>
            </a:prstGeom>
          </p:spPr>
        </p:pic>
        <p:pic>
          <p:nvPicPr>
            <p:cNvPr id="23" name="Graphique 22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2037255" y="2251951"/>
              <a:ext cx="281747" cy="563026"/>
            </a:xfrm>
            <a:prstGeom prst="rect">
              <a:avLst/>
            </a:prstGeom>
          </p:spPr>
        </p:pic>
        <p:pic>
          <p:nvPicPr>
            <p:cNvPr id="24" name="Graphique 23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2366071" y="2251951"/>
              <a:ext cx="281747" cy="563026"/>
            </a:xfrm>
            <a:prstGeom prst="rect">
              <a:avLst/>
            </a:prstGeom>
          </p:spPr>
        </p:pic>
        <p:pic>
          <p:nvPicPr>
            <p:cNvPr id="25" name="Graphique 24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2694887" y="2251951"/>
              <a:ext cx="281747" cy="563026"/>
            </a:xfrm>
            <a:prstGeom prst="rect">
              <a:avLst/>
            </a:prstGeom>
          </p:spPr>
        </p:pic>
        <p:pic>
          <p:nvPicPr>
            <p:cNvPr id="26" name="Graphique 25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3023702" y="2251951"/>
              <a:ext cx="281747" cy="563026"/>
            </a:xfrm>
            <a:prstGeom prst="rect">
              <a:avLst/>
            </a:prstGeom>
          </p:spPr>
        </p:pic>
        <p:pic>
          <p:nvPicPr>
            <p:cNvPr id="27" name="Graphique 26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3352518" y="2251951"/>
              <a:ext cx="281747" cy="563026"/>
            </a:xfrm>
            <a:prstGeom prst="rect">
              <a:avLst/>
            </a:prstGeom>
          </p:spPr>
        </p:pic>
        <p:pic>
          <p:nvPicPr>
            <p:cNvPr id="28" name="Graphique 27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3681334" y="2251951"/>
              <a:ext cx="281747" cy="563026"/>
            </a:xfrm>
            <a:prstGeom prst="rect">
              <a:avLst/>
            </a:prstGeom>
          </p:spPr>
        </p:pic>
        <p:pic>
          <p:nvPicPr>
            <p:cNvPr id="29" name="Graphique 28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3980743" y="2251951"/>
              <a:ext cx="281747" cy="563026"/>
            </a:xfrm>
            <a:prstGeom prst="rect">
              <a:avLst/>
            </a:prstGeom>
          </p:spPr>
        </p:pic>
        <p:pic>
          <p:nvPicPr>
            <p:cNvPr id="30" name="Graphique 29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4309559" y="2251951"/>
              <a:ext cx="281747" cy="563026"/>
            </a:xfrm>
            <a:prstGeom prst="rect">
              <a:avLst/>
            </a:prstGeom>
          </p:spPr>
        </p:pic>
        <p:pic>
          <p:nvPicPr>
            <p:cNvPr id="31" name="Graphique 30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4638374" y="2251951"/>
              <a:ext cx="281747" cy="563026"/>
            </a:xfrm>
            <a:prstGeom prst="rect">
              <a:avLst/>
            </a:prstGeom>
          </p:spPr>
        </p:pic>
        <p:pic>
          <p:nvPicPr>
            <p:cNvPr id="32" name="Graphique 31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4967190" y="2251951"/>
              <a:ext cx="281747" cy="563026"/>
            </a:xfrm>
            <a:prstGeom prst="rect">
              <a:avLst/>
            </a:prstGeom>
          </p:spPr>
        </p:pic>
        <p:pic>
          <p:nvPicPr>
            <p:cNvPr id="33" name="Graphique 32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5296006" y="2251951"/>
              <a:ext cx="281747" cy="563026"/>
            </a:xfrm>
            <a:prstGeom prst="rect">
              <a:avLst/>
            </a:prstGeom>
          </p:spPr>
        </p:pic>
        <p:pic>
          <p:nvPicPr>
            <p:cNvPr id="34" name="Graphique 33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5624821" y="2251951"/>
              <a:ext cx="281747" cy="563026"/>
            </a:xfrm>
            <a:prstGeom prst="rect">
              <a:avLst/>
            </a:prstGeom>
          </p:spPr>
        </p:pic>
        <p:pic>
          <p:nvPicPr>
            <p:cNvPr id="35" name="Graphique 34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5953637" y="2251951"/>
              <a:ext cx="281747" cy="563026"/>
            </a:xfrm>
            <a:prstGeom prst="rect">
              <a:avLst/>
            </a:prstGeom>
          </p:spPr>
        </p:pic>
        <p:pic>
          <p:nvPicPr>
            <p:cNvPr id="36" name="Graphique 35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6282453" y="2251951"/>
              <a:ext cx="281747" cy="563026"/>
            </a:xfrm>
            <a:prstGeom prst="rect">
              <a:avLst/>
            </a:prstGeom>
          </p:spPr>
        </p:pic>
        <p:pic>
          <p:nvPicPr>
            <p:cNvPr id="37" name="Graphique 36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1379624" y="2870538"/>
              <a:ext cx="281747" cy="563026"/>
            </a:xfrm>
            <a:prstGeom prst="rect">
              <a:avLst/>
            </a:prstGeom>
          </p:spPr>
        </p:pic>
        <p:pic>
          <p:nvPicPr>
            <p:cNvPr id="38" name="Graphique 37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1708440" y="2870538"/>
              <a:ext cx="281747" cy="563026"/>
            </a:xfrm>
            <a:prstGeom prst="rect">
              <a:avLst/>
            </a:prstGeom>
          </p:spPr>
        </p:pic>
        <p:pic>
          <p:nvPicPr>
            <p:cNvPr id="39" name="Graphique 38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2037255" y="2870538"/>
              <a:ext cx="281747" cy="563026"/>
            </a:xfrm>
            <a:prstGeom prst="rect">
              <a:avLst/>
            </a:prstGeom>
          </p:spPr>
        </p:pic>
        <p:pic>
          <p:nvPicPr>
            <p:cNvPr id="40" name="Graphique 39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2366071" y="2870538"/>
              <a:ext cx="281747" cy="563026"/>
            </a:xfrm>
            <a:prstGeom prst="rect">
              <a:avLst/>
            </a:prstGeom>
          </p:spPr>
        </p:pic>
        <p:pic>
          <p:nvPicPr>
            <p:cNvPr id="41" name="Graphique 40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2694887" y="2870538"/>
              <a:ext cx="281747" cy="563026"/>
            </a:xfrm>
            <a:prstGeom prst="rect">
              <a:avLst/>
            </a:prstGeom>
          </p:spPr>
        </p:pic>
        <p:pic>
          <p:nvPicPr>
            <p:cNvPr id="42" name="Graphique 41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3023702" y="2870538"/>
              <a:ext cx="281747" cy="563026"/>
            </a:xfrm>
            <a:prstGeom prst="rect">
              <a:avLst/>
            </a:prstGeom>
          </p:spPr>
        </p:pic>
        <p:pic>
          <p:nvPicPr>
            <p:cNvPr id="43" name="Graphique 42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3352518" y="2870538"/>
              <a:ext cx="281747" cy="563026"/>
            </a:xfrm>
            <a:prstGeom prst="rect">
              <a:avLst/>
            </a:prstGeom>
          </p:spPr>
        </p:pic>
        <p:pic>
          <p:nvPicPr>
            <p:cNvPr id="44" name="Graphique 43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3681334" y="2870538"/>
              <a:ext cx="281747" cy="563026"/>
            </a:xfrm>
            <a:prstGeom prst="rect">
              <a:avLst/>
            </a:prstGeom>
          </p:spPr>
        </p:pic>
        <p:pic>
          <p:nvPicPr>
            <p:cNvPr id="45" name="Graphique 44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3980743" y="2870538"/>
              <a:ext cx="281747" cy="563026"/>
            </a:xfrm>
            <a:prstGeom prst="rect">
              <a:avLst/>
            </a:prstGeom>
          </p:spPr>
        </p:pic>
        <p:pic>
          <p:nvPicPr>
            <p:cNvPr id="46" name="Graphique 45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4309559" y="2870538"/>
              <a:ext cx="281747" cy="563026"/>
            </a:xfrm>
            <a:prstGeom prst="rect">
              <a:avLst/>
            </a:prstGeom>
          </p:spPr>
        </p:pic>
        <p:pic>
          <p:nvPicPr>
            <p:cNvPr id="47" name="Graphique 46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4638374" y="2870538"/>
              <a:ext cx="281747" cy="563026"/>
            </a:xfrm>
            <a:prstGeom prst="rect">
              <a:avLst/>
            </a:prstGeom>
          </p:spPr>
        </p:pic>
        <p:pic>
          <p:nvPicPr>
            <p:cNvPr id="48" name="Graphique 47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4967190" y="2870538"/>
              <a:ext cx="281747" cy="563026"/>
            </a:xfrm>
            <a:prstGeom prst="rect">
              <a:avLst/>
            </a:prstGeom>
          </p:spPr>
        </p:pic>
        <p:pic>
          <p:nvPicPr>
            <p:cNvPr id="49" name="Graphique 48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5296006" y="2870538"/>
              <a:ext cx="281747" cy="563026"/>
            </a:xfrm>
            <a:prstGeom prst="rect">
              <a:avLst/>
            </a:prstGeom>
          </p:spPr>
        </p:pic>
        <p:pic>
          <p:nvPicPr>
            <p:cNvPr id="50" name="Graphique 49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5624821" y="2870538"/>
              <a:ext cx="281747" cy="563026"/>
            </a:xfrm>
            <a:prstGeom prst="rect">
              <a:avLst/>
            </a:prstGeom>
          </p:spPr>
        </p:pic>
        <p:pic>
          <p:nvPicPr>
            <p:cNvPr id="51" name="Graphique 50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5953637" y="2870538"/>
              <a:ext cx="281747" cy="563026"/>
            </a:xfrm>
            <a:prstGeom prst="rect">
              <a:avLst/>
            </a:prstGeom>
          </p:spPr>
        </p:pic>
        <p:pic>
          <p:nvPicPr>
            <p:cNvPr id="52" name="Graphique 51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6282453" y="2870538"/>
              <a:ext cx="281747" cy="563026"/>
            </a:xfrm>
            <a:prstGeom prst="rect">
              <a:avLst/>
            </a:prstGeom>
          </p:spPr>
        </p:pic>
        <p:pic>
          <p:nvPicPr>
            <p:cNvPr id="53" name="Graphique 52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1379624" y="3489611"/>
              <a:ext cx="281747" cy="563026"/>
            </a:xfrm>
            <a:prstGeom prst="rect">
              <a:avLst/>
            </a:prstGeom>
          </p:spPr>
        </p:pic>
        <p:pic>
          <p:nvPicPr>
            <p:cNvPr id="54" name="Graphique 53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1708440" y="3489611"/>
              <a:ext cx="281747" cy="563026"/>
            </a:xfrm>
            <a:prstGeom prst="rect">
              <a:avLst/>
            </a:prstGeom>
          </p:spPr>
        </p:pic>
        <p:pic>
          <p:nvPicPr>
            <p:cNvPr id="55" name="Graphique 54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2037255" y="3489611"/>
              <a:ext cx="281747" cy="563026"/>
            </a:xfrm>
            <a:prstGeom prst="rect">
              <a:avLst/>
            </a:prstGeom>
          </p:spPr>
        </p:pic>
        <p:pic>
          <p:nvPicPr>
            <p:cNvPr id="56" name="Graphique 55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2366071" y="3489611"/>
              <a:ext cx="281747" cy="563026"/>
            </a:xfrm>
            <a:prstGeom prst="rect">
              <a:avLst/>
            </a:prstGeom>
          </p:spPr>
        </p:pic>
        <p:pic>
          <p:nvPicPr>
            <p:cNvPr id="57" name="Graphique 56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2694887" y="3489611"/>
              <a:ext cx="281747" cy="563026"/>
            </a:xfrm>
            <a:prstGeom prst="rect">
              <a:avLst/>
            </a:prstGeom>
          </p:spPr>
        </p:pic>
        <p:pic>
          <p:nvPicPr>
            <p:cNvPr id="58" name="Graphique 57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3023702" y="3489611"/>
              <a:ext cx="281747" cy="563026"/>
            </a:xfrm>
            <a:prstGeom prst="rect">
              <a:avLst/>
            </a:prstGeom>
          </p:spPr>
        </p:pic>
        <p:pic>
          <p:nvPicPr>
            <p:cNvPr id="59" name="Graphique 58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3352518" y="3489611"/>
              <a:ext cx="281747" cy="563026"/>
            </a:xfrm>
            <a:prstGeom prst="rect">
              <a:avLst/>
            </a:prstGeom>
          </p:spPr>
        </p:pic>
        <p:pic>
          <p:nvPicPr>
            <p:cNvPr id="60" name="Graphique 59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3681334" y="3489611"/>
              <a:ext cx="281747" cy="563026"/>
            </a:xfrm>
            <a:prstGeom prst="rect">
              <a:avLst/>
            </a:prstGeom>
          </p:spPr>
        </p:pic>
        <p:pic>
          <p:nvPicPr>
            <p:cNvPr id="61" name="Graphique 60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3980743" y="3489611"/>
              <a:ext cx="281747" cy="563026"/>
            </a:xfrm>
            <a:prstGeom prst="rect">
              <a:avLst/>
            </a:prstGeom>
          </p:spPr>
        </p:pic>
        <p:pic>
          <p:nvPicPr>
            <p:cNvPr id="62" name="Graphique 61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4309559" y="3489611"/>
              <a:ext cx="281747" cy="563026"/>
            </a:xfrm>
            <a:prstGeom prst="rect">
              <a:avLst/>
            </a:prstGeom>
          </p:spPr>
        </p:pic>
        <p:pic>
          <p:nvPicPr>
            <p:cNvPr id="63" name="Graphique 62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4638374" y="3489611"/>
              <a:ext cx="281747" cy="563026"/>
            </a:xfrm>
            <a:prstGeom prst="rect">
              <a:avLst/>
            </a:prstGeom>
          </p:spPr>
        </p:pic>
        <p:pic>
          <p:nvPicPr>
            <p:cNvPr id="64" name="Graphique 63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4967190" y="3489611"/>
              <a:ext cx="281747" cy="563026"/>
            </a:xfrm>
            <a:prstGeom prst="rect">
              <a:avLst/>
            </a:prstGeom>
          </p:spPr>
        </p:pic>
        <p:pic>
          <p:nvPicPr>
            <p:cNvPr id="65" name="Graphique 64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5296006" y="3489611"/>
              <a:ext cx="281747" cy="563026"/>
            </a:xfrm>
            <a:prstGeom prst="rect">
              <a:avLst/>
            </a:prstGeom>
          </p:spPr>
        </p:pic>
        <p:pic>
          <p:nvPicPr>
            <p:cNvPr id="66" name="Graphique 65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5624821" y="3489611"/>
              <a:ext cx="281747" cy="563026"/>
            </a:xfrm>
            <a:prstGeom prst="rect">
              <a:avLst/>
            </a:prstGeom>
          </p:spPr>
        </p:pic>
        <p:pic>
          <p:nvPicPr>
            <p:cNvPr id="67" name="Graphique 66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5953637" y="3489611"/>
              <a:ext cx="281747" cy="563026"/>
            </a:xfrm>
            <a:prstGeom prst="rect">
              <a:avLst/>
            </a:prstGeom>
          </p:spPr>
        </p:pic>
        <p:pic>
          <p:nvPicPr>
            <p:cNvPr id="68" name="Graphique 67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6282453" y="3489611"/>
              <a:ext cx="281747" cy="563026"/>
            </a:xfrm>
            <a:prstGeom prst="rect">
              <a:avLst/>
            </a:prstGeom>
          </p:spPr>
        </p:pic>
        <p:pic>
          <p:nvPicPr>
            <p:cNvPr id="69" name="Graphique 68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1379624" y="4108684"/>
              <a:ext cx="281747" cy="563026"/>
            </a:xfrm>
            <a:prstGeom prst="rect">
              <a:avLst/>
            </a:prstGeom>
          </p:spPr>
        </p:pic>
        <p:pic>
          <p:nvPicPr>
            <p:cNvPr id="70" name="Graphique 69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1708440" y="4108684"/>
              <a:ext cx="281747" cy="563026"/>
            </a:xfrm>
            <a:prstGeom prst="rect">
              <a:avLst/>
            </a:prstGeom>
          </p:spPr>
        </p:pic>
        <p:pic>
          <p:nvPicPr>
            <p:cNvPr id="71" name="Graphique 70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2037255" y="4108684"/>
              <a:ext cx="281747" cy="563026"/>
            </a:xfrm>
            <a:prstGeom prst="rect">
              <a:avLst/>
            </a:prstGeom>
          </p:spPr>
        </p:pic>
        <p:pic>
          <p:nvPicPr>
            <p:cNvPr id="72" name="Graphique 71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2366071" y="4108684"/>
              <a:ext cx="281747" cy="563026"/>
            </a:xfrm>
            <a:prstGeom prst="rect">
              <a:avLst/>
            </a:prstGeom>
          </p:spPr>
        </p:pic>
        <p:pic>
          <p:nvPicPr>
            <p:cNvPr id="73" name="Graphique 72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2694887" y="4108684"/>
              <a:ext cx="281747" cy="563026"/>
            </a:xfrm>
            <a:prstGeom prst="rect">
              <a:avLst/>
            </a:prstGeom>
          </p:spPr>
        </p:pic>
        <p:pic>
          <p:nvPicPr>
            <p:cNvPr id="74" name="Graphique 73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3023702" y="4108684"/>
              <a:ext cx="281747" cy="563026"/>
            </a:xfrm>
            <a:prstGeom prst="rect">
              <a:avLst/>
            </a:prstGeom>
          </p:spPr>
        </p:pic>
        <p:pic>
          <p:nvPicPr>
            <p:cNvPr id="75" name="Graphique 74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3352518" y="4108684"/>
              <a:ext cx="281747" cy="563026"/>
            </a:xfrm>
            <a:prstGeom prst="rect">
              <a:avLst/>
            </a:prstGeom>
          </p:spPr>
        </p:pic>
        <p:pic>
          <p:nvPicPr>
            <p:cNvPr id="76" name="Graphique 75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3681334" y="4108684"/>
              <a:ext cx="281747" cy="563026"/>
            </a:xfrm>
            <a:prstGeom prst="rect">
              <a:avLst/>
            </a:prstGeom>
          </p:spPr>
        </p:pic>
        <p:pic>
          <p:nvPicPr>
            <p:cNvPr id="77" name="Graphique 76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3980743" y="4108684"/>
              <a:ext cx="281747" cy="563026"/>
            </a:xfrm>
            <a:prstGeom prst="rect">
              <a:avLst/>
            </a:prstGeom>
          </p:spPr>
        </p:pic>
        <p:pic>
          <p:nvPicPr>
            <p:cNvPr id="78" name="Graphique 77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4309559" y="4108684"/>
              <a:ext cx="281747" cy="563026"/>
            </a:xfrm>
            <a:prstGeom prst="rect">
              <a:avLst/>
            </a:prstGeom>
          </p:spPr>
        </p:pic>
        <p:pic>
          <p:nvPicPr>
            <p:cNvPr id="79" name="Graphique 78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4638374" y="4108684"/>
              <a:ext cx="281747" cy="563026"/>
            </a:xfrm>
            <a:prstGeom prst="rect">
              <a:avLst/>
            </a:prstGeom>
          </p:spPr>
        </p:pic>
        <p:pic>
          <p:nvPicPr>
            <p:cNvPr id="80" name="Graphique 79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4967190" y="4108684"/>
              <a:ext cx="281747" cy="563026"/>
            </a:xfrm>
            <a:prstGeom prst="rect">
              <a:avLst/>
            </a:prstGeom>
          </p:spPr>
        </p:pic>
        <p:pic>
          <p:nvPicPr>
            <p:cNvPr id="81" name="Graphique 80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5296006" y="4108684"/>
              <a:ext cx="281747" cy="563026"/>
            </a:xfrm>
            <a:prstGeom prst="rect">
              <a:avLst/>
            </a:prstGeom>
          </p:spPr>
        </p:pic>
        <p:pic>
          <p:nvPicPr>
            <p:cNvPr id="82" name="Graphique 81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5624821" y="4108684"/>
              <a:ext cx="281747" cy="563026"/>
            </a:xfrm>
            <a:prstGeom prst="rect">
              <a:avLst/>
            </a:prstGeom>
          </p:spPr>
        </p:pic>
        <p:pic>
          <p:nvPicPr>
            <p:cNvPr id="83" name="Graphique 82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5953637" y="4108684"/>
              <a:ext cx="281747" cy="563026"/>
            </a:xfrm>
            <a:prstGeom prst="rect">
              <a:avLst/>
            </a:prstGeom>
          </p:spPr>
        </p:pic>
        <p:pic>
          <p:nvPicPr>
            <p:cNvPr id="84" name="Graphique 83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6282453" y="4108684"/>
              <a:ext cx="281747" cy="563026"/>
            </a:xfrm>
            <a:prstGeom prst="rect">
              <a:avLst/>
            </a:prstGeom>
          </p:spPr>
        </p:pic>
        <p:pic>
          <p:nvPicPr>
            <p:cNvPr id="85" name="Graphique 84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6611269" y="1633364"/>
              <a:ext cx="281747" cy="563026"/>
            </a:xfrm>
            <a:prstGeom prst="rect">
              <a:avLst/>
            </a:prstGeom>
          </p:spPr>
        </p:pic>
        <p:pic>
          <p:nvPicPr>
            <p:cNvPr id="86" name="Graphique 85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6940085" y="1633364"/>
              <a:ext cx="281747" cy="563026"/>
            </a:xfrm>
            <a:prstGeom prst="rect">
              <a:avLst/>
            </a:prstGeom>
          </p:spPr>
        </p:pic>
        <p:pic>
          <p:nvPicPr>
            <p:cNvPr id="87" name="Graphique 86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7268900" y="1633364"/>
              <a:ext cx="281747" cy="563026"/>
            </a:xfrm>
            <a:prstGeom prst="rect">
              <a:avLst/>
            </a:prstGeom>
          </p:spPr>
        </p:pic>
        <p:pic>
          <p:nvPicPr>
            <p:cNvPr id="88" name="Graphique 87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7597716" y="1633364"/>
              <a:ext cx="281747" cy="563026"/>
            </a:xfrm>
            <a:prstGeom prst="rect">
              <a:avLst/>
            </a:prstGeom>
          </p:spPr>
        </p:pic>
        <p:pic>
          <p:nvPicPr>
            <p:cNvPr id="89" name="Graphique 88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7926532" y="1633364"/>
              <a:ext cx="281747" cy="563026"/>
            </a:xfrm>
            <a:prstGeom prst="rect">
              <a:avLst/>
            </a:prstGeom>
          </p:spPr>
        </p:pic>
        <p:pic>
          <p:nvPicPr>
            <p:cNvPr id="90" name="Graphique 89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6611269" y="2251951"/>
              <a:ext cx="281747" cy="563026"/>
            </a:xfrm>
            <a:prstGeom prst="rect">
              <a:avLst/>
            </a:prstGeom>
          </p:spPr>
        </p:pic>
        <p:pic>
          <p:nvPicPr>
            <p:cNvPr id="91" name="Graphique 90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6940085" y="2251951"/>
              <a:ext cx="281747" cy="563026"/>
            </a:xfrm>
            <a:prstGeom prst="rect">
              <a:avLst/>
            </a:prstGeom>
          </p:spPr>
        </p:pic>
        <p:pic>
          <p:nvPicPr>
            <p:cNvPr id="92" name="Graphique 91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7268900" y="2251951"/>
              <a:ext cx="281747" cy="563026"/>
            </a:xfrm>
            <a:prstGeom prst="rect">
              <a:avLst/>
            </a:prstGeom>
          </p:spPr>
        </p:pic>
        <p:pic>
          <p:nvPicPr>
            <p:cNvPr id="93" name="Graphique 92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7597716" y="2251951"/>
              <a:ext cx="281747" cy="563026"/>
            </a:xfrm>
            <a:prstGeom prst="rect">
              <a:avLst/>
            </a:prstGeom>
          </p:spPr>
        </p:pic>
        <p:pic>
          <p:nvPicPr>
            <p:cNvPr id="94" name="Graphique 93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7926532" y="2251951"/>
              <a:ext cx="281747" cy="563026"/>
            </a:xfrm>
            <a:prstGeom prst="rect">
              <a:avLst/>
            </a:prstGeom>
          </p:spPr>
        </p:pic>
        <p:pic>
          <p:nvPicPr>
            <p:cNvPr id="95" name="Graphique 94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6611269" y="2870538"/>
              <a:ext cx="281747" cy="563026"/>
            </a:xfrm>
            <a:prstGeom prst="rect">
              <a:avLst/>
            </a:prstGeom>
          </p:spPr>
        </p:pic>
        <p:pic>
          <p:nvPicPr>
            <p:cNvPr id="96" name="Graphique 95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6940085" y="2870538"/>
              <a:ext cx="281747" cy="563026"/>
            </a:xfrm>
            <a:prstGeom prst="rect">
              <a:avLst/>
            </a:prstGeom>
          </p:spPr>
        </p:pic>
        <p:pic>
          <p:nvPicPr>
            <p:cNvPr id="97" name="Graphique 96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7268900" y="2870538"/>
              <a:ext cx="281747" cy="563026"/>
            </a:xfrm>
            <a:prstGeom prst="rect">
              <a:avLst/>
            </a:prstGeom>
          </p:spPr>
        </p:pic>
        <p:pic>
          <p:nvPicPr>
            <p:cNvPr id="98" name="Graphique 97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7597716" y="2870538"/>
              <a:ext cx="281747" cy="563026"/>
            </a:xfrm>
            <a:prstGeom prst="rect">
              <a:avLst/>
            </a:prstGeom>
          </p:spPr>
        </p:pic>
        <p:pic>
          <p:nvPicPr>
            <p:cNvPr id="99" name="Graphique 98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7926532" y="2870538"/>
              <a:ext cx="281747" cy="563026"/>
            </a:xfrm>
            <a:prstGeom prst="rect">
              <a:avLst/>
            </a:prstGeom>
          </p:spPr>
        </p:pic>
        <p:pic>
          <p:nvPicPr>
            <p:cNvPr id="100" name="Graphique 99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6611269" y="3489611"/>
              <a:ext cx="281747" cy="563026"/>
            </a:xfrm>
            <a:prstGeom prst="rect">
              <a:avLst/>
            </a:prstGeom>
          </p:spPr>
        </p:pic>
        <p:pic>
          <p:nvPicPr>
            <p:cNvPr id="101" name="Graphique 100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6940085" y="3489611"/>
              <a:ext cx="281747" cy="563026"/>
            </a:xfrm>
            <a:prstGeom prst="rect">
              <a:avLst/>
            </a:prstGeom>
          </p:spPr>
        </p:pic>
        <p:pic>
          <p:nvPicPr>
            <p:cNvPr id="102" name="Graphique 101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7268900" y="3489611"/>
              <a:ext cx="281747" cy="563026"/>
            </a:xfrm>
            <a:prstGeom prst="rect">
              <a:avLst/>
            </a:prstGeom>
          </p:spPr>
        </p:pic>
        <p:pic>
          <p:nvPicPr>
            <p:cNvPr id="103" name="Graphique 102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7597716" y="3489611"/>
              <a:ext cx="281747" cy="563026"/>
            </a:xfrm>
            <a:prstGeom prst="rect">
              <a:avLst/>
            </a:prstGeom>
          </p:spPr>
        </p:pic>
        <p:pic>
          <p:nvPicPr>
            <p:cNvPr id="104" name="Graphique 103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7926532" y="3489611"/>
              <a:ext cx="281747" cy="563026"/>
            </a:xfrm>
            <a:prstGeom prst="rect">
              <a:avLst/>
            </a:prstGeom>
          </p:spPr>
        </p:pic>
        <p:pic>
          <p:nvPicPr>
            <p:cNvPr id="105" name="Graphique 104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6611269" y="4108684"/>
              <a:ext cx="281747" cy="563026"/>
            </a:xfrm>
            <a:prstGeom prst="rect">
              <a:avLst/>
            </a:prstGeom>
          </p:spPr>
        </p:pic>
        <p:pic>
          <p:nvPicPr>
            <p:cNvPr id="106" name="Graphique 105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6940085" y="4108684"/>
              <a:ext cx="281747" cy="563026"/>
            </a:xfrm>
            <a:prstGeom prst="rect">
              <a:avLst/>
            </a:prstGeom>
          </p:spPr>
        </p:pic>
        <p:pic>
          <p:nvPicPr>
            <p:cNvPr id="107" name="Graphique 106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7268900" y="4108684"/>
              <a:ext cx="281747" cy="563026"/>
            </a:xfrm>
            <a:prstGeom prst="rect">
              <a:avLst/>
            </a:prstGeom>
          </p:spPr>
        </p:pic>
        <p:pic>
          <p:nvPicPr>
            <p:cNvPr id="108" name="Graphique 107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7597716" y="4108684"/>
              <a:ext cx="281747" cy="563026"/>
            </a:xfrm>
            <a:prstGeom prst="rect">
              <a:avLst/>
            </a:prstGeom>
          </p:spPr>
        </p:pic>
        <p:pic>
          <p:nvPicPr>
            <p:cNvPr id="109" name="Graphique 108" descr="Homme avec un remplissage uni"/>
            <p:cNvPicPr>
              <a:picLocks noChangeAspect="1"/>
            </p:cNvPicPr>
            <p:nvPr/>
          </p:nvPicPr>
          <p:blipFill>
            <a:blip r:embed="rId2"/>
            <a:srcRect l="21391" r="25129"/>
            <a:stretch/>
          </p:blipFill>
          <p:spPr bwMode="auto">
            <a:xfrm>
              <a:off x="7926532" y="4108684"/>
              <a:ext cx="281747" cy="563026"/>
            </a:xfrm>
            <a:prstGeom prst="rect">
              <a:avLst/>
            </a:prstGeom>
          </p:spPr>
        </p:pic>
      </p:grpSp>
      <p:sp>
        <p:nvSpPr>
          <p:cNvPr id="110" name="ZoneTexte 109"/>
          <p:cNvSpPr txBox="1"/>
          <p:nvPr/>
        </p:nvSpPr>
        <p:spPr bwMode="auto">
          <a:xfrm>
            <a:off x="1268691" y="1318895"/>
            <a:ext cx="15618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fr-CH" sz="1600" b="1" dirty="0">
                <a:latin typeface="☞GILROY-BOLD" pitchFamily="2" charset="77"/>
                <a:ea typeface="Arial Unicode MS"/>
                <a:cs typeface="Arial Unicode MS"/>
              </a:rPr>
              <a:t>Université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874889" y="254918"/>
            <a:ext cx="700587" cy="70231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Graphique 4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1333584" y="1750222"/>
            <a:ext cx="213783" cy="352125"/>
          </a:xfrm>
          <a:prstGeom prst="rect">
            <a:avLst/>
          </a:prstGeom>
        </p:spPr>
      </p:pic>
      <p:pic>
        <p:nvPicPr>
          <p:cNvPr id="6" name="Graphique 5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1583082" y="1750222"/>
            <a:ext cx="213783" cy="352125"/>
          </a:xfrm>
          <a:prstGeom prst="rect">
            <a:avLst/>
          </a:prstGeom>
        </p:spPr>
      </p:pic>
      <p:pic>
        <p:nvPicPr>
          <p:cNvPr id="7" name="Graphique 6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1832580" y="1750222"/>
            <a:ext cx="213783" cy="352125"/>
          </a:xfrm>
          <a:prstGeom prst="rect">
            <a:avLst/>
          </a:prstGeom>
        </p:spPr>
      </p:pic>
      <p:pic>
        <p:nvPicPr>
          <p:cNvPr id="8" name="Graphique 7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2082078" y="1750222"/>
            <a:ext cx="213783" cy="352125"/>
          </a:xfrm>
          <a:prstGeom prst="rect">
            <a:avLst/>
          </a:prstGeom>
        </p:spPr>
      </p:pic>
      <p:pic>
        <p:nvPicPr>
          <p:cNvPr id="9" name="Graphique 8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2331576" y="1750222"/>
            <a:ext cx="213783" cy="352125"/>
          </a:xfrm>
          <a:prstGeom prst="rect">
            <a:avLst/>
          </a:prstGeom>
        </p:spPr>
      </p:pic>
      <p:pic>
        <p:nvPicPr>
          <p:cNvPr id="10" name="Graphique 9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2581074" y="1750222"/>
            <a:ext cx="213783" cy="352125"/>
          </a:xfrm>
          <a:prstGeom prst="rect">
            <a:avLst/>
          </a:prstGeom>
        </p:spPr>
      </p:pic>
      <p:pic>
        <p:nvPicPr>
          <p:cNvPr id="11" name="Graphique 10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2830572" y="1750222"/>
            <a:ext cx="213783" cy="352125"/>
          </a:xfrm>
          <a:prstGeom prst="rect">
            <a:avLst/>
          </a:prstGeom>
        </p:spPr>
      </p:pic>
      <p:pic>
        <p:nvPicPr>
          <p:cNvPr id="12" name="Graphique 11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3080071" y="1750222"/>
            <a:ext cx="213783" cy="352125"/>
          </a:xfrm>
          <a:prstGeom prst="rect">
            <a:avLst/>
          </a:prstGeom>
        </p:spPr>
      </p:pic>
      <p:pic>
        <p:nvPicPr>
          <p:cNvPr id="13" name="Graphique 12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3307255" y="1750222"/>
            <a:ext cx="213783" cy="352125"/>
          </a:xfrm>
          <a:prstGeom prst="rect">
            <a:avLst/>
          </a:prstGeom>
        </p:spPr>
      </p:pic>
      <p:pic>
        <p:nvPicPr>
          <p:cNvPr id="14" name="Graphique 13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3556754" y="1750222"/>
            <a:ext cx="213783" cy="352125"/>
          </a:xfrm>
          <a:prstGeom prst="rect">
            <a:avLst/>
          </a:prstGeom>
        </p:spPr>
      </p:pic>
      <p:pic>
        <p:nvPicPr>
          <p:cNvPr id="15" name="Graphique 14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3806251" y="1750222"/>
            <a:ext cx="213783" cy="352125"/>
          </a:xfrm>
          <a:prstGeom prst="rect">
            <a:avLst/>
          </a:prstGeom>
        </p:spPr>
      </p:pic>
      <p:pic>
        <p:nvPicPr>
          <p:cNvPr id="16" name="Graphique 15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4055750" y="1750222"/>
            <a:ext cx="213783" cy="352125"/>
          </a:xfrm>
          <a:prstGeom prst="rect">
            <a:avLst/>
          </a:prstGeom>
        </p:spPr>
      </p:pic>
      <p:pic>
        <p:nvPicPr>
          <p:cNvPr id="17" name="Graphique 16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4305248" y="1750222"/>
            <a:ext cx="213783" cy="352125"/>
          </a:xfrm>
          <a:prstGeom prst="rect">
            <a:avLst/>
          </a:prstGeom>
        </p:spPr>
      </p:pic>
      <p:pic>
        <p:nvPicPr>
          <p:cNvPr id="18" name="Graphique 17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4554745" y="1750222"/>
            <a:ext cx="213783" cy="352125"/>
          </a:xfrm>
          <a:prstGeom prst="rect">
            <a:avLst/>
          </a:prstGeom>
        </p:spPr>
      </p:pic>
      <p:pic>
        <p:nvPicPr>
          <p:cNvPr id="19" name="Graphique 18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4804244" y="1750222"/>
            <a:ext cx="213783" cy="352125"/>
          </a:xfrm>
          <a:prstGeom prst="rect">
            <a:avLst/>
          </a:prstGeom>
        </p:spPr>
      </p:pic>
      <p:pic>
        <p:nvPicPr>
          <p:cNvPr id="20" name="Graphique 19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5053741" y="1750222"/>
            <a:ext cx="213783" cy="352125"/>
          </a:xfrm>
          <a:prstGeom prst="rect">
            <a:avLst/>
          </a:prstGeom>
        </p:spPr>
      </p:pic>
      <p:pic>
        <p:nvPicPr>
          <p:cNvPr id="21" name="Graphique 20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1333584" y="2137096"/>
            <a:ext cx="213783" cy="352125"/>
          </a:xfrm>
          <a:prstGeom prst="rect">
            <a:avLst/>
          </a:prstGeom>
        </p:spPr>
      </p:pic>
      <p:pic>
        <p:nvPicPr>
          <p:cNvPr id="22" name="Graphique 21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1583082" y="2137096"/>
            <a:ext cx="213783" cy="352125"/>
          </a:xfrm>
          <a:prstGeom prst="rect">
            <a:avLst/>
          </a:prstGeom>
        </p:spPr>
      </p:pic>
      <p:pic>
        <p:nvPicPr>
          <p:cNvPr id="23" name="Graphique 22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1832580" y="2137096"/>
            <a:ext cx="213783" cy="352125"/>
          </a:xfrm>
          <a:prstGeom prst="rect">
            <a:avLst/>
          </a:prstGeom>
        </p:spPr>
      </p:pic>
      <p:pic>
        <p:nvPicPr>
          <p:cNvPr id="24" name="Graphique 23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2082078" y="2137096"/>
            <a:ext cx="213783" cy="352125"/>
          </a:xfrm>
          <a:prstGeom prst="rect">
            <a:avLst/>
          </a:prstGeom>
        </p:spPr>
      </p:pic>
      <p:pic>
        <p:nvPicPr>
          <p:cNvPr id="25" name="Graphique 24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2331576" y="2137096"/>
            <a:ext cx="213783" cy="352125"/>
          </a:xfrm>
          <a:prstGeom prst="rect">
            <a:avLst/>
          </a:prstGeom>
        </p:spPr>
      </p:pic>
      <p:pic>
        <p:nvPicPr>
          <p:cNvPr id="26" name="Graphique 25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2581074" y="2137096"/>
            <a:ext cx="213783" cy="352125"/>
          </a:xfrm>
          <a:prstGeom prst="rect">
            <a:avLst/>
          </a:prstGeom>
        </p:spPr>
      </p:pic>
      <p:pic>
        <p:nvPicPr>
          <p:cNvPr id="27" name="Graphique 26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2830572" y="2137096"/>
            <a:ext cx="213783" cy="352125"/>
          </a:xfrm>
          <a:prstGeom prst="rect">
            <a:avLst/>
          </a:prstGeom>
        </p:spPr>
      </p:pic>
      <p:pic>
        <p:nvPicPr>
          <p:cNvPr id="28" name="Graphique 27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3080071" y="2137096"/>
            <a:ext cx="213783" cy="352125"/>
          </a:xfrm>
          <a:prstGeom prst="rect">
            <a:avLst/>
          </a:prstGeom>
        </p:spPr>
      </p:pic>
      <p:pic>
        <p:nvPicPr>
          <p:cNvPr id="29" name="Graphique 28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3307255" y="2137096"/>
            <a:ext cx="213783" cy="352125"/>
          </a:xfrm>
          <a:prstGeom prst="rect">
            <a:avLst/>
          </a:prstGeom>
        </p:spPr>
      </p:pic>
      <p:pic>
        <p:nvPicPr>
          <p:cNvPr id="30" name="Graphique 29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3556754" y="2137096"/>
            <a:ext cx="213783" cy="352125"/>
          </a:xfrm>
          <a:prstGeom prst="rect">
            <a:avLst/>
          </a:prstGeom>
        </p:spPr>
      </p:pic>
      <p:pic>
        <p:nvPicPr>
          <p:cNvPr id="31" name="Graphique 30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3806251" y="2137096"/>
            <a:ext cx="213783" cy="352125"/>
          </a:xfrm>
          <a:prstGeom prst="rect">
            <a:avLst/>
          </a:prstGeom>
        </p:spPr>
      </p:pic>
      <p:pic>
        <p:nvPicPr>
          <p:cNvPr id="32" name="Graphique 31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4055750" y="2137096"/>
            <a:ext cx="213783" cy="352125"/>
          </a:xfrm>
          <a:prstGeom prst="rect">
            <a:avLst/>
          </a:prstGeom>
        </p:spPr>
      </p:pic>
      <p:pic>
        <p:nvPicPr>
          <p:cNvPr id="33" name="Graphique 32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4305248" y="2137096"/>
            <a:ext cx="213783" cy="352125"/>
          </a:xfrm>
          <a:prstGeom prst="rect">
            <a:avLst/>
          </a:prstGeom>
        </p:spPr>
      </p:pic>
      <p:pic>
        <p:nvPicPr>
          <p:cNvPr id="34" name="Graphique 33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4554745" y="2137096"/>
            <a:ext cx="213783" cy="352125"/>
          </a:xfrm>
          <a:prstGeom prst="rect">
            <a:avLst/>
          </a:prstGeom>
        </p:spPr>
      </p:pic>
      <p:pic>
        <p:nvPicPr>
          <p:cNvPr id="35" name="Graphique 34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4804244" y="2137096"/>
            <a:ext cx="213783" cy="352125"/>
          </a:xfrm>
          <a:prstGeom prst="rect">
            <a:avLst/>
          </a:prstGeom>
        </p:spPr>
      </p:pic>
      <p:pic>
        <p:nvPicPr>
          <p:cNvPr id="36" name="Graphique 35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5053741" y="2137096"/>
            <a:ext cx="213783" cy="352125"/>
          </a:xfrm>
          <a:prstGeom prst="rect">
            <a:avLst/>
          </a:prstGeom>
        </p:spPr>
      </p:pic>
      <p:pic>
        <p:nvPicPr>
          <p:cNvPr id="37" name="Graphique 36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1333584" y="2523970"/>
            <a:ext cx="213783" cy="352125"/>
          </a:xfrm>
          <a:prstGeom prst="rect">
            <a:avLst/>
          </a:prstGeom>
        </p:spPr>
      </p:pic>
      <p:pic>
        <p:nvPicPr>
          <p:cNvPr id="38" name="Graphique 37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1583082" y="2523970"/>
            <a:ext cx="213783" cy="352125"/>
          </a:xfrm>
          <a:prstGeom prst="rect">
            <a:avLst/>
          </a:prstGeom>
        </p:spPr>
      </p:pic>
      <p:pic>
        <p:nvPicPr>
          <p:cNvPr id="39" name="Graphique 38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1832580" y="2523970"/>
            <a:ext cx="213783" cy="352125"/>
          </a:xfrm>
          <a:prstGeom prst="rect">
            <a:avLst/>
          </a:prstGeom>
        </p:spPr>
      </p:pic>
      <p:pic>
        <p:nvPicPr>
          <p:cNvPr id="40" name="Graphique 39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2082078" y="2523970"/>
            <a:ext cx="213783" cy="352125"/>
          </a:xfrm>
          <a:prstGeom prst="rect">
            <a:avLst/>
          </a:prstGeom>
        </p:spPr>
      </p:pic>
      <p:pic>
        <p:nvPicPr>
          <p:cNvPr id="41" name="Graphique 40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2331576" y="2523970"/>
            <a:ext cx="213783" cy="352125"/>
          </a:xfrm>
          <a:prstGeom prst="rect">
            <a:avLst/>
          </a:prstGeom>
        </p:spPr>
      </p:pic>
      <p:pic>
        <p:nvPicPr>
          <p:cNvPr id="42" name="Graphique 41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2581074" y="2523970"/>
            <a:ext cx="213783" cy="352125"/>
          </a:xfrm>
          <a:prstGeom prst="rect">
            <a:avLst/>
          </a:prstGeom>
        </p:spPr>
      </p:pic>
      <p:pic>
        <p:nvPicPr>
          <p:cNvPr id="43" name="Graphique 42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2830572" y="2523970"/>
            <a:ext cx="213783" cy="352125"/>
          </a:xfrm>
          <a:prstGeom prst="rect">
            <a:avLst/>
          </a:prstGeom>
        </p:spPr>
      </p:pic>
      <p:pic>
        <p:nvPicPr>
          <p:cNvPr id="44" name="Graphique 43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3080071" y="2523970"/>
            <a:ext cx="213783" cy="352125"/>
          </a:xfrm>
          <a:prstGeom prst="rect">
            <a:avLst/>
          </a:prstGeom>
        </p:spPr>
      </p:pic>
      <p:pic>
        <p:nvPicPr>
          <p:cNvPr id="45" name="Graphique 44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3307255" y="2523970"/>
            <a:ext cx="213783" cy="352125"/>
          </a:xfrm>
          <a:prstGeom prst="rect">
            <a:avLst/>
          </a:prstGeom>
        </p:spPr>
      </p:pic>
      <p:pic>
        <p:nvPicPr>
          <p:cNvPr id="46" name="Graphique 45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3556754" y="2523970"/>
            <a:ext cx="213783" cy="352125"/>
          </a:xfrm>
          <a:prstGeom prst="rect">
            <a:avLst/>
          </a:prstGeom>
        </p:spPr>
      </p:pic>
      <p:pic>
        <p:nvPicPr>
          <p:cNvPr id="47" name="Graphique 46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3806251" y="2523970"/>
            <a:ext cx="213783" cy="352125"/>
          </a:xfrm>
          <a:prstGeom prst="rect">
            <a:avLst/>
          </a:prstGeom>
        </p:spPr>
      </p:pic>
      <p:pic>
        <p:nvPicPr>
          <p:cNvPr id="48" name="Graphique 47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4055750" y="2523970"/>
            <a:ext cx="213783" cy="352125"/>
          </a:xfrm>
          <a:prstGeom prst="rect">
            <a:avLst/>
          </a:prstGeom>
        </p:spPr>
      </p:pic>
      <p:pic>
        <p:nvPicPr>
          <p:cNvPr id="49" name="Graphique 48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4305248" y="2523970"/>
            <a:ext cx="213783" cy="352125"/>
          </a:xfrm>
          <a:prstGeom prst="rect">
            <a:avLst/>
          </a:prstGeom>
        </p:spPr>
      </p:pic>
      <p:pic>
        <p:nvPicPr>
          <p:cNvPr id="50" name="Graphique 49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4554745" y="2523970"/>
            <a:ext cx="213783" cy="352125"/>
          </a:xfrm>
          <a:prstGeom prst="rect">
            <a:avLst/>
          </a:prstGeom>
        </p:spPr>
      </p:pic>
      <p:pic>
        <p:nvPicPr>
          <p:cNvPr id="51" name="Graphique 50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4804244" y="2523970"/>
            <a:ext cx="213783" cy="352125"/>
          </a:xfrm>
          <a:prstGeom prst="rect">
            <a:avLst/>
          </a:prstGeom>
        </p:spPr>
      </p:pic>
      <p:pic>
        <p:nvPicPr>
          <p:cNvPr id="52" name="Graphique 51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5053741" y="2523970"/>
            <a:ext cx="213783" cy="352125"/>
          </a:xfrm>
          <a:prstGeom prst="rect">
            <a:avLst/>
          </a:prstGeom>
        </p:spPr>
      </p:pic>
      <p:pic>
        <p:nvPicPr>
          <p:cNvPr id="53" name="Graphique 52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1333584" y="2911148"/>
            <a:ext cx="213783" cy="352125"/>
          </a:xfrm>
          <a:prstGeom prst="rect">
            <a:avLst/>
          </a:prstGeom>
        </p:spPr>
      </p:pic>
      <p:pic>
        <p:nvPicPr>
          <p:cNvPr id="54" name="Graphique 53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1583082" y="2911148"/>
            <a:ext cx="213783" cy="352125"/>
          </a:xfrm>
          <a:prstGeom prst="rect">
            <a:avLst/>
          </a:prstGeom>
        </p:spPr>
      </p:pic>
      <p:pic>
        <p:nvPicPr>
          <p:cNvPr id="55" name="Graphique 54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1832580" y="2911148"/>
            <a:ext cx="213783" cy="352125"/>
          </a:xfrm>
          <a:prstGeom prst="rect">
            <a:avLst/>
          </a:prstGeom>
        </p:spPr>
      </p:pic>
      <p:pic>
        <p:nvPicPr>
          <p:cNvPr id="56" name="Graphique 55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2082078" y="2911148"/>
            <a:ext cx="213783" cy="352125"/>
          </a:xfrm>
          <a:prstGeom prst="rect">
            <a:avLst/>
          </a:prstGeom>
        </p:spPr>
      </p:pic>
      <p:pic>
        <p:nvPicPr>
          <p:cNvPr id="57" name="Graphique 56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2331576" y="2911148"/>
            <a:ext cx="213783" cy="352125"/>
          </a:xfrm>
          <a:prstGeom prst="rect">
            <a:avLst/>
          </a:prstGeom>
        </p:spPr>
      </p:pic>
      <p:pic>
        <p:nvPicPr>
          <p:cNvPr id="58" name="Graphique 57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2581074" y="2911148"/>
            <a:ext cx="213783" cy="352125"/>
          </a:xfrm>
          <a:prstGeom prst="rect">
            <a:avLst/>
          </a:prstGeom>
        </p:spPr>
      </p:pic>
      <p:pic>
        <p:nvPicPr>
          <p:cNvPr id="59" name="Graphique 58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2830572" y="2911148"/>
            <a:ext cx="213783" cy="352125"/>
          </a:xfrm>
          <a:prstGeom prst="rect">
            <a:avLst/>
          </a:prstGeom>
        </p:spPr>
      </p:pic>
      <p:pic>
        <p:nvPicPr>
          <p:cNvPr id="60" name="Graphique 59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3080071" y="2911148"/>
            <a:ext cx="213783" cy="352125"/>
          </a:xfrm>
          <a:prstGeom prst="rect">
            <a:avLst/>
          </a:prstGeom>
        </p:spPr>
      </p:pic>
      <p:pic>
        <p:nvPicPr>
          <p:cNvPr id="61" name="Graphique 60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3307255" y="2911148"/>
            <a:ext cx="213783" cy="352125"/>
          </a:xfrm>
          <a:prstGeom prst="rect">
            <a:avLst/>
          </a:prstGeom>
        </p:spPr>
      </p:pic>
      <p:pic>
        <p:nvPicPr>
          <p:cNvPr id="62" name="Graphique 61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3556754" y="2911148"/>
            <a:ext cx="213783" cy="352125"/>
          </a:xfrm>
          <a:prstGeom prst="rect">
            <a:avLst/>
          </a:prstGeom>
        </p:spPr>
      </p:pic>
      <p:pic>
        <p:nvPicPr>
          <p:cNvPr id="63" name="Graphique 62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3806251" y="2911148"/>
            <a:ext cx="213783" cy="352125"/>
          </a:xfrm>
          <a:prstGeom prst="rect">
            <a:avLst/>
          </a:prstGeom>
        </p:spPr>
      </p:pic>
      <p:pic>
        <p:nvPicPr>
          <p:cNvPr id="64" name="Graphique 63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4055750" y="2911148"/>
            <a:ext cx="213783" cy="352125"/>
          </a:xfrm>
          <a:prstGeom prst="rect">
            <a:avLst/>
          </a:prstGeom>
        </p:spPr>
      </p:pic>
      <p:pic>
        <p:nvPicPr>
          <p:cNvPr id="65" name="Graphique 64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4305248" y="2911148"/>
            <a:ext cx="213783" cy="352125"/>
          </a:xfrm>
          <a:prstGeom prst="rect">
            <a:avLst/>
          </a:prstGeom>
        </p:spPr>
      </p:pic>
      <p:pic>
        <p:nvPicPr>
          <p:cNvPr id="66" name="Graphique 65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4554745" y="2911148"/>
            <a:ext cx="213783" cy="352125"/>
          </a:xfrm>
          <a:prstGeom prst="rect">
            <a:avLst/>
          </a:prstGeom>
        </p:spPr>
      </p:pic>
      <p:pic>
        <p:nvPicPr>
          <p:cNvPr id="67" name="Graphique 66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4804244" y="2911148"/>
            <a:ext cx="213783" cy="352125"/>
          </a:xfrm>
          <a:prstGeom prst="rect">
            <a:avLst/>
          </a:prstGeom>
        </p:spPr>
      </p:pic>
      <p:pic>
        <p:nvPicPr>
          <p:cNvPr id="68" name="Graphique 67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5053741" y="2911148"/>
            <a:ext cx="213783" cy="352125"/>
          </a:xfrm>
          <a:prstGeom prst="rect">
            <a:avLst/>
          </a:prstGeom>
        </p:spPr>
      </p:pic>
      <p:pic>
        <p:nvPicPr>
          <p:cNvPr id="69" name="Graphique 68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1333584" y="3298327"/>
            <a:ext cx="213783" cy="352125"/>
          </a:xfrm>
          <a:prstGeom prst="rect">
            <a:avLst/>
          </a:prstGeom>
        </p:spPr>
      </p:pic>
      <p:pic>
        <p:nvPicPr>
          <p:cNvPr id="70" name="Graphique 69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1583082" y="3298327"/>
            <a:ext cx="213783" cy="352125"/>
          </a:xfrm>
          <a:prstGeom prst="rect">
            <a:avLst/>
          </a:prstGeom>
        </p:spPr>
      </p:pic>
      <p:pic>
        <p:nvPicPr>
          <p:cNvPr id="71" name="Graphique 70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1832580" y="3298327"/>
            <a:ext cx="213783" cy="352125"/>
          </a:xfrm>
          <a:prstGeom prst="rect">
            <a:avLst/>
          </a:prstGeom>
        </p:spPr>
      </p:pic>
      <p:pic>
        <p:nvPicPr>
          <p:cNvPr id="72" name="Graphique 71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2082078" y="3298327"/>
            <a:ext cx="213783" cy="352125"/>
          </a:xfrm>
          <a:prstGeom prst="rect">
            <a:avLst/>
          </a:prstGeom>
        </p:spPr>
      </p:pic>
      <p:pic>
        <p:nvPicPr>
          <p:cNvPr id="73" name="Graphique 72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2331576" y="3298327"/>
            <a:ext cx="213783" cy="352125"/>
          </a:xfrm>
          <a:prstGeom prst="rect">
            <a:avLst/>
          </a:prstGeom>
        </p:spPr>
      </p:pic>
      <p:pic>
        <p:nvPicPr>
          <p:cNvPr id="74" name="Graphique 73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2581074" y="3298327"/>
            <a:ext cx="213783" cy="352125"/>
          </a:xfrm>
          <a:prstGeom prst="rect">
            <a:avLst/>
          </a:prstGeom>
        </p:spPr>
      </p:pic>
      <p:pic>
        <p:nvPicPr>
          <p:cNvPr id="75" name="Graphique 74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2830572" y="3298327"/>
            <a:ext cx="213783" cy="352125"/>
          </a:xfrm>
          <a:prstGeom prst="rect">
            <a:avLst/>
          </a:prstGeom>
        </p:spPr>
      </p:pic>
      <p:pic>
        <p:nvPicPr>
          <p:cNvPr id="76" name="Graphique 75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3080071" y="3298327"/>
            <a:ext cx="213783" cy="352125"/>
          </a:xfrm>
          <a:prstGeom prst="rect">
            <a:avLst/>
          </a:prstGeom>
        </p:spPr>
      </p:pic>
      <p:pic>
        <p:nvPicPr>
          <p:cNvPr id="77" name="Graphique 76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3307255" y="3298327"/>
            <a:ext cx="213783" cy="352125"/>
          </a:xfrm>
          <a:prstGeom prst="rect">
            <a:avLst/>
          </a:prstGeom>
        </p:spPr>
      </p:pic>
      <p:pic>
        <p:nvPicPr>
          <p:cNvPr id="78" name="Graphique 77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3556754" y="3298327"/>
            <a:ext cx="213783" cy="352125"/>
          </a:xfrm>
          <a:prstGeom prst="rect">
            <a:avLst/>
          </a:prstGeom>
        </p:spPr>
      </p:pic>
      <p:pic>
        <p:nvPicPr>
          <p:cNvPr id="79" name="Graphique 78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3806251" y="3298327"/>
            <a:ext cx="213783" cy="352125"/>
          </a:xfrm>
          <a:prstGeom prst="rect">
            <a:avLst/>
          </a:prstGeom>
        </p:spPr>
      </p:pic>
      <p:pic>
        <p:nvPicPr>
          <p:cNvPr id="80" name="Graphique 79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4055750" y="3298327"/>
            <a:ext cx="213783" cy="352125"/>
          </a:xfrm>
          <a:prstGeom prst="rect">
            <a:avLst/>
          </a:prstGeom>
        </p:spPr>
      </p:pic>
      <p:pic>
        <p:nvPicPr>
          <p:cNvPr id="81" name="Graphique 80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4305248" y="3298327"/>
            <a:ext cx="213783" cy="352125"/>
          </a:xfrm>
          <a:prstGeom prst="rect">
            <a:avLst/>
          </a:prstGeom>
        </p:spPr>
      </p:pic>
      <p:pic>
        <p:nvPicPr>
          <p:cNvPr id="82" name="Graphique 81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4554745" y="3298327"/>
            <a:ext cx="213783" cy="352125"/>
          </a:xfrm>
          <a:prstGeom prst="rect">
            <a:avLst/>
          </a:prstGeom>
        </p:spPr>
      </p:pic>
      <p:pic>
        <p:nvPicPr>
          <p:cNvPr id="83" name="Graphique 82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4804244" y="3298327"/>
            <a:ext cx="213783" cy="352125"/>
          </a:xfrm>
          <a:prstGeom prst="rect">
            <a:avLst/>
          </a:prstGeom>
        </p:spPr>
      </p:pic>
      <p:pic>
        <p:nvPicPr>
          <p:cNvPr id="84" name="Graphique 83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5053741" y="3298327"/>
            <a:ext cx="213783" cy="352125"/>
          </a:xfrm>
          <a:prstGeom prst="rect">
            <a:avLst/>
          </a:prstGeom>
        </p:spPr>
      </p:pic>
      <p:pic>
        <p:nvPicPr>
          <p:cNvPr id="85" name="Graphique 84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5303240" y="1750222"/>
            <a:ext cx="213783" cy="352125"/>
          </a:xfrm>
          <a:prstGeom prst="rect">
            <a:avLst/>
          </a:prstGeom>
        </p:spPr>
      </p:pic>
      <p:pic>
        <p:nvPicPr>
          <p:cNvPr id="86" name="Graphique 85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5552739" y="1750222"/>
            <a:ext cx="213783" cy="352125"/>
          </a:xfrm>
          <a:prstGeom prst="rect">
            <a:avLst/>
          </a:prstGeom>
        </p:spPr>
      </p:pic>
      <p:pic>
        <p:nvPicPr>
          <p:cNvPr id="87" name="Graphique 86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5802236" y="1750222"/>
            <a:ext cx="213783" cy="352125"/>
          </a:xfrm>
          <a:prstGeom prst="rect">
            <a:avLst/>
          </a:prstGeom>
        </p:spPr>
      </p:pic>
      <p:pic>
        <p:nvPicPr>
          <p:cNvPr id="88" name="Graphique 87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6051734" y="1750222"/>
            <a:ext cx="213783" cy="352125"/>
          </a:xfrm>
          <a:prstGeom prst="rect">
            <a:avLst/>
          </a:prstGeom>
        </p:spPr>
      </p:pic>
      <p:pic>
        <p:nvPicPr>
          <p:cNvPr id="89" name="Graphique 88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6301232" y="1750222"/>
            <a:ext cx="213783" cy="352125"/>
          </a:xfrm>
          <a:prstGeom prst="rect">
            <a:avLst/>
          </a:prstGeom>
        </p:spPr>
      </p:pic>
      <p:pic>
        <p:nvPicPr>
          <p:cNvPr id="90" name="Graphique 89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5303240" y="2137096"/>
            <a:ext cx="213783" cy="352125"/>
          </a:xfrm>
          <a:prstGeom prst="rect">
            <a:avLst/>
          </a:prstGeom>
        </p:spPr>
      </p:pic>
      <p:pic>
        <p:nvPicPr>
          <p:cNvPr id="91" name="Graphique 90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5552739" y="2137096"/>
            <a:ext cx="213783" cy="352125"/>
          </a:xfrm>
          <a:prstGeom prst="rect">
            <a:avLst/>
          </a:prstGeom>
        </p:spPr>
      </p:pic>
      <p:pic>
        <p:nvPicPr>
          <p:cNvPr id="92" name="Graphique 91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5802236" y="2137096"/>
            <a:ext cx="213783" cy="352125"/>
          </a:xfrm>
          <a:prstGeom prst="rect">
            <a:avLst/>
          </a:prstGeom>
        </p:spPr>
      </p:pic>
      <p:pic>
        <p:nvPicPr>
          <p:cNvPr id="93" name="Graphique 92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6051734" y="2137096"/>
            <a:ext cx="213783" cy="352125"/>
          </a:xfrm>
          <a:prstGeom prst="rect">
            <a:avLst/>
          </a:prstGeom>
        </p:spPr>
      </p:pic>
      <p:pic>
        <p:nvPicPr>
          <p:cNvPr id="94" name="Graphique 93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6301232" y="2137096"/>
            <a:ext cx="213783" cy="352125"/>
          </a:xfrm>
          <a:prstGeom prst="rect">
            <a:avLst/>
          </a:prstGeom>
        </p:spPr>
      </p:pic>
      <p:pic>
        <p:nvPicPr>
          <p:cNvPr id="95" name="Graphique 94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5303240" y="2523970"/>
            <a:ext cx="213783" cy="352125"/>
          </a:xfrm>
          <a:prstGeom prst="rect">
            <a:avLst/>
          </a:prstGeom>
        </p:spPr>
      </p:pic>
      <p:pic>
        <p:nvPicPr>
          <p:cNvPr id="96" name="Graphique 95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5552739" y="2523970"/>
            <a:ext cx="213783" cy="352125"/>
          </a:xfrm>
          <a:prstGeom prst="rect">
            <a:avLst/>
          </a:prstGeom>
        </p:spPr>
      </p:pic>
      <p:pic>
        <p:nvPicPr>
          <p:cNvPr id="97" name="Graphique 96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5802236" y="2523970"/>
            <a:ext cx="213783" cy="352125"/>
          </a:xfrm>
          <a:prstGeom prst="rect">
            <a:avLst/>
          </a:prstGeom>
        </p:spPr>
      </p:pic>
      <p:pic>
        <p:nvPicPr>
          <p:cNvPr id="98" name="Graphique 97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6051734" y="2523970"/>
            <a:ext cx="213783" cy="352125"/>
          </a:xfrm>
          <a:prstGeom prst="rect">
            <a:avLst/>
          </a:prstGeom>
        </p:spPr>
      </p:pic>
      <p:pic>
        <p:nvPicPr>
          <p:cNvPr id="99" name="Graphique 98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6301232" y="2523970"/>
            <a:ext cx="213783" cy="352125"/>
          </a:xfrm>
          <a:prstGeom prst="rect">
            <a:avLst/>
          </a:prstGeom>
        </p:spPr>
      </p:pic>
      <p:pic>
        <p:nvPicPr>
          <p:cNvPr id="100" name="Graphique 99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5303240" y="2911148"/>
            <a:ext cx="213783" cy="352125"/>
          </a:xfrm>
          <a:prstGeom prst="rect">
            <a:avLst/>
          </a:prstGeom>
        </p:spPr>
      </p:pic>
      <p:pic>
        <p:nvPicPr>
          <p:cNvPr id="101" name="Graphique 100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5552739" y="2911148"/>
            <a:ext cx="213783" cy="352125"/>
          </a:xfrm>
          <a:prstGeom prst="rect">
            <a:avLst/>
          </a:prstGeom>
        </p:spPr>
      </p:pic>
      <p:pic>
        <p:nvPicPr>
          <p:cNvPr id="102" name="Graphique 101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5802236" y="2911148"/>
            <a:ext cx="213783" cy="352125"/>
          </a:xfrm>
          <a:prstGeom prst="rect">
            <a:avLst/>
          </a:prstGeom>
        </p:spPr>
      </p:pic>
      <p:pic>
        <p:nvPicPr>
          <p:cNvPr id="103" name="Graphique 102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6051734" y="2911148"/>
            <a:ext cx="213783" cy="352125"/>
          </a:xfrm>
          <a:prstGeom prst="rect">
            <a:avLst/>
          </a:prstGeom>
        </p:spPr>
      </p:pic>
      <p:pic>
        <p:nvPicPr>
          <p:cNvPr id="104" name="Graphique 103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6301232" y="2911148"/>
            <a:ext cx="213783" cy="352125"/>
          </a:xfrm>
          <a:prstGeom prst="rect">
            <a:avLst/>
          </a:prstGeom>
        </p:spPr>
      </p:pic>
      <p:pic>
        <p:nvPicPr>
          <p:cNvPr id="105" name="Graphique 104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5303240" y="3298327"/>
            <a:ext cx="213783" cy="352125"/>
          </a:xfrm>
          <a:prstGeom prst="rect">
            <a:avLst/>
          </a:prstGeom>
        </p:spPr>
      </p:pic>
      <p:pic>
        <p:nvPicPr>
          <p:cNvPr id="106" name="Graphique 105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5552739" y="3298327"/>
            <a:ext cx="213783" cy="352125"/>
          </a:xfrm>
          <a:prstGeom prst="rect">
            <a:avLst/>
          </a:prstGeom>
        </p:spPr>
      </p:pic>
      <p:pic>
        <p:nvPicPr>
          <p:cNvPr id="107" name="Graphique 106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5802236" y="3298327"/>
            <a:ext cx="213783" cy="352125"/>
          </a:xfrm>
          <a:prstGeom prst="rect">
            <a:avLst/>
          </a:prstGeom>
        </p:spPr>
      </p:pic>
      <p:pic>
        <p:nvPicPr>
          <p:cNvPr id="108" name="Graphique 107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6051734" y="3298327"/>
            <a:ext cx="213783" cy="352125"/>
          </a:xfrm>
          <a:prstGeom prst="rect">
            <a:avLst/>
          </a:prstGeom>
        </p:spPr>
      </p:pic>
      <p:pic>
        <p:nvPicPr>
          <p:cNvPr id="109" name="Graphique 108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6301232" y="3298327"/>
            <a:ext cx="213783" cy="35212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 bwMode="auto">
          <a:xfrm>
            <a:off x="1268691" y="1318895"/>
            <a:ext cx="3286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fr-CH" sz="1600" b="1" dirty="0">
                <a:latin typeface="☞GILROY-BOLD" pitchFamily="2" charset="77"/>
                <a:ea typeface="Arial Unicode MS"/>
                <a:cs typeface="Arial Unicode MS"/>
              </a:rPr>
              <a:t>Notre Faculté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874889" y="254918"/>
            <a:ext cx="700587" cy="70231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Graphique 4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1333584" y="1750222"/>
            <a:ext cx="213783" cy="352125"/>
          </a:xfrm>
          <a:prstGeom prst="rect">
            <a:avLst/>
          </a:prstGeom>
        </p:spPr>
      </p:pic>
      <p:pic>
        <p:nvPicPr>
          <p:cNvPr id="6" name="Graphique 5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1583082" y="1750222"/>
            <a:ext cx="213783" cy="352125"/>
          </a:xfrm>
          <a:prstGeom prst="rect">
            <a:avLst/>
          </a:prstGeom>
        </p:spPr>
      </p:pic>
      <p:pic>
        <p:nvPicPr>
          <p:cNvPr id="7" name="Graphique 6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1832580" y="1750222"/>
            <a:ext cx="213783" cy="352125"/>
          </a:xfrm>
          <a:prstGeom prst="rect">
            <a:avLst/>
          </a:prstGeom>
        </p:spPr>
      </p:pic>
      <p:pic>
        <p:nvPicPr>
          <p:cNvPr id="8" name="Graphique 7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2082078" y="1750222"/>
            <a:ext cx="213783" cy="352125"/>
          </a:xfrm>
          <a:prstGeom prst="rect">
            <a:avLst/>
          </a:prstGeom>
        </p:spPr>
      </p:pic>
      <p:pic>
        <p:nvPicPr>
          <p:cNvPr id="9" name="Graphique 8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2331576" y="1750222"/>
            <a:ext cx="213783" cy="352125"/>
          </a:xfrm>
          <a:prstGeom prst="rect">
            <a:avLst/>
          </a:prstGeom>
        </p:spPr>
      </p:pic>
      <p:pic>
        <p:nvPicPr>
          <p:cNvPr id="10" name="Graphique 9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2581074" y="1750222"/>
            <a:ext cx="213783" cy="352125"/>
          </a:xfrm>
          <a:prstGeom prst="rect">
            <a:avLst/>
          </a:prstGeom>
        </p:spPr>
      </p:pic>
      <p:pic>
        <p:nvPicPr>
          <p:cNvPr id="11" name="Graphique 10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8222704" y="1784971"/>
            <a:ext cx="213783" cy="352125"/>
          </a:xfrm>
          <a:prstGeom prst="rect">
            <a:avLst/>
          </a:prstGeom>
        </p:spPr>
      </p:pic>
      <p:pic>
        <p:nvPicPr>
          <p:cNvPr id="12" name="Graphique 11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8472203" y="1784971"/>
            <a:ext cx="213783" cy="352125"/>
          </a:xfrm>
          <a:prstGeom prst="rect">
            <a:avLst/>
          </a:prstGeom>
        </p:spPr>
      </p:pic>
      <p:pic>
        <p:nvPicPr>
          <p:cNvPr id="13" name="Graphique 12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8699387" y="1784971"/>
            <a:ext cx="213783" cy="352125"/>
          </a:xfrm>
          <a:prstGeom prst="rect">
            <a:avLst/>
          </a:prstGeom>
        </p:spPr>
      </p:pic>
      <p:pic>
        <p:nvPicPr>
          <p:cNvPr id="14" name="Graphique 13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8948886" y="1784971"/>
            <a:ext cx="213783" cy="352125"/>
          </a:xfrm>
          <a:prstGeom prst="rect">
            <a:avLst/>
          </a:prstGeom>
        </p:spPr>
      </p:pic>
      <p:pic>
        <p:nvPicPr>
          <p:cNvPr id="15" name="Graphique 14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9198383" y="1784971"/>
            <a:ext cx="213783" cy="352125"/>
          </a:xfrm>
          <a:prstGeom prst="rect">
            <a:avLst/>
          </a:prstGeom>
        </p:spPr>
      </p:pic>
      <p:pic>
        <p:nvPicPr>
          <p:cNvPr id="16" name="Graphique 15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9447882" y="1784971"/>
            <a:ext cx="213783" cy="352125"/>
          </a:xfrm>
          <a:prstGeom prst="rect">
            <a:avLst/>
          </a:prstGeom>
        </p:spPr>
      </p:pic>
      <p:pic>
        <p:nvPicPr>
          <p:cNvPr id="17" name="Graphique 16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9697380" y="1784971"/>
            <a:ext cx="213783" cy="352125"/>
          </a:xfrm>
          <a:prstGeom prst="rect">
            <a:avLst/>
          </a:prstGeom>
        </p:spPr>
      </p:pic>
      <p:pic>
        <p:nvPicPr>
          <p:cNvPr id="18" name="Graphique 17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9946876" y="1784971"/>
            <a:ext cx="213783" cy="352125"/>
          </a:xfrm>
          <a:prstGeom prst="rect">
            <a:avLst/>
          </a:prstGeom>
        </p:spPr>
      </p:pic>
      <p:pic>
        <p:nvPicPr>
          <p:cNvPr id="19" name="Graphique 18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10196376" y="1784971"/>
            <a:ext cx="213783" cy="352125"/>
          </a:xfrm>
          <a:prstGeom prst="rect">
            <a:avLst/>
          </a:prstGeom>
        </p:spPr>
      </p:pic>
      <p:pic>
        <p:nvPicPr>
          <p:cNvPr id="20" name="Graphique 19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10445874" y="1784971"/>
            <a:ext cx="213783" cy="352125"/>
          </a:xfrm>
          <a:prstGeom prst="rect">
            <a:avLst/>
          </a:prstGeom>
        </p:spPr>
      </p:pic>
      <p:pic>
        <p:nvPicPr>
          <p:cNvPr id="21" name="Graphique 20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1333584" y="2137096"/>
            <a:ext cx="213783" cy="352125"/>
          </a:xfrm>
          <a:prstGeom prst="rect">
            <a:avLst/>
          </a:prstGeom>
        </p:spPr>
      </p:pic>
      <p:pic>
        <p:nvPicPr>
          <p:cNvPr id="22" name="Graphique 21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1583082" y="2137096"/>
            <a:ext cx="213783" cy="352125"/>
          </a:xfrm>
          <a:prstGeom prst="rect">
            <a:avLst/>
          </a:prstGeom>
        </p:spPr>
      </p:pic>
      <p:pic>
        <p:nvPicPr>
          <p:cNvPr id="23" name="Graphique 22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1832580" y="2137096"/>
            <a:ext cx="213783" cy="352125"/>
          </a:xfrm>
          <a:prstGeom prst="rect">
            <a:avLst/>
          </a:prstGeom>
        </p:spPr>
      </p:pic>
      <p:pic>
        <p:nvPicPr>
          <p:cNvPr id="24" name="Graphique 23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2082078" y="2137096"/>
            <a:ext cx="213783" cy="352125"/>
          </a:xfrm>
          <a:prstGeom prst="rect">
            <a:avLst/>
          </a:prstGeom>
        </p:spPr>
      </p:pic>
      <p:pic>
        <p:nvPicPr>
          <p:cNvPr id="25" name="Graphique 24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2331576" y="2137096"/>
            <a:ext cx="213783" cy="352125"/>
          </a:xfrm>
          <a:prstGeom prst="rect">
            <a:avLst/>
          </a:prstGeom>
        </p:spPr>
      </p:pic>
      <p:pic>
        <p:nvPicPr>
          <p:cNvPr id="26" name="Graphique 25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2581074" y="2137096"/>
            <a:ext cx="213783" cy="352125"/>
          </a:xfrm>
          <a:prstGeom prst="rect">
            <a:avLst/>
          </a:prstGeom>
        </p:spPr>
      </p:pic>
      <p:pic>
        <p:nvPicPr>
          <p:cNvPr id="27" name="Graphique 26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8222704" y="2171845"/>
            <a:ext cx="213783" cy="352125"/>
          </a:xfrm>
          <a:prstGeom prst="rect">
            <a:avLst/>
          </a:prstGeom>
        </p:spPr>
      </p:pic>
      <p:pic>
        <p:nvPicPr>
          <p:cNvPr id="28" name="Graphique 27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8472203" y="2171845"/>
            <a:ext cx="213783" cy="352125"/>
          </a:xfrm>
          <a:prstGeom prst="rect">
            <a:avLst/>
          </a:prstGeom>
        </p:spPr>
      </p:pic>
      <p:pic>
        <p:nvPicPr>
          <p:cNvPr id="29" name="Graphique 28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8699387" y="2171845"/>
            <a:ext cx="213783" cy="352125"/>
          </a:xfrm>
          <a:prstGeom prst="rect">
            <a:avLst/>
          </a:prstGeom>
        </p:spPr>
      </p:pic>
      <p:pic>
        <p:nvPicPr>
          <p:cNvPr id="30" name="Graphique 29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8948886" y="2171845"/>
            <a:ext cx="213783" cy="352125"/>
          </a:xfrm>
          <a:prstGeom prst="rect">
            <a:avLst/>
          </a:prstGeom>
        </p:spPr>
      </p:pic>
      <p:pic>
        <p:nvPicPr>
          <p:cNvPr id="31" name="Graphique 30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9198383" y="2171845"/>
            <a:ext cx="213783" cy="352125"/>
          </a:xfrm>
          <a:prstGeom prst="rect">
            <a:avLst/>
          </a:prstGeom>
        </p:spPr>
      </p:pic>
      <p:pic>
        <p:nvPicPr>
          <p:cNvPr id="32" name="Graphique 31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9447882" y="2171845"/>
            <a:ext cx="213783" cy="352125"/>
          </a:xfrm>
          <a:prstGeom prst="rect">
            <a:avLst/>
          </a:prstGeom>
        </p:spPr>
      </p:pic>
      <p:pic>
        <p:nvPicPr>
          <p:cNvPr id="33" name="Graphique 32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9697380" y="2171845"/>
            <a:ext cx="213783" cy="352125"/>
          </a:xfrm>
          <a:prstGeom prst="rect">
            <a:avLst/>
          </a:prstGeom>
        </p:spPr>
      </p:pic>
      <p:pic>
        <p:nvPicPr>
          <p:cNvPr id="34" name="Graphique 33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9946876" y="2171845"/>
            <a:ext cx="213783" cy="352125"/>
          </a:xfrm>
          <a:prstGeom prst="rect">
            <a:avLst/>
          </a:prstGeom>
        </p:spPr>
      </p:pic>
      <p:pic>
        <p:nvPicPr>
          <p:cNvPr id="35" name="Graphique 34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10196376" y="2171845"/>
            <a:ext cx="213783" cy="352125"/>
          </a:xfrm>
          <a:prstGeom prst="rect">
            <a:avLst/>
          </a:prstGeom>
        </p:spPr>
      </p:pic>
      <p:pic>
        <p:nvPicPr>
          <p:cNvPr id="36" name="Graphique 35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10445874" y="2171845"/>
            <a:ext cx="213783" cy="352125"/>
          </a:xfrm>
          <a:prstGeom prst="rect">
            <a:avLst/>
          </a:prstGeom>
        </p:spPr>
      </p:pic>
      <p:pic>
        <p:nvPicPr>
          <p:cNvPr id="37" name="Graphique 36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1333584" y="2523970"/>
            <a:ext cx="213783" cy="352125"/>
          </a:xfrm>
          <a:prstGeom prst="rect">
            <a:avLst/>
          </a:prstGeom>
        </p:spPr>
      </p:pic>
      <p:pic>
        <p:nvPicPr>
          <p:cNvPr id="38" name="Graphique 37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1583082" y="2523970"/>
            <a:ext cx="213783" cy="352125"/>
          </a:xfrm>
          <a:prstGeom prst="rect">
            <a:avLst/>
          </a:prstGeom>
        </p:spPr>
      </p:pic>
      <p:pic>
        <p:nvPicPr>
          <p:cNvPr id="39" name="Graphique 38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1832580" y="2523970"/>
            <a:ext cx="213783" cy="352125"/>
          </a:xfrm>
          <a:prstGeom prst="rect">
            <a:avLst/>
          </a:prstGeom>
        </p:spPr>
      </p:pic>
      <p:pic>
        <p:nvPicPr>
          <p:cNvPr id="40" name="Graphique 39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2082078" y="2523970"/>
            <a:ext cx="213783" cy="352125"/>
          </a:xfrm>
          <a:prstGeom prst="rect">
            <a:avLst/>
          </a:prstGeom>
        </p:spPr>
      </p:pic>
      <p:pic>
        <p:nvPicPr>
          <p:cNvPr id="41" name="Graphique 40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2331576" y="2523970"/>
            <a:ext cx="213783" cy="352125"/>
          </a:xfrm>
          <a:prstGeom prst="rect">
            <a:avLst/>
          </a:prstGeom>
        </p:spPr>
      </p:pic>
      <p:pic>
        <p:nvPicPr>
          <p:cNvPr id="42" name="Graphique 41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2581074" y="2523970"/>
            <a:ext cx="213783" cy="352125"/>
          </a:xfrm>
          <a:prstGeom prst="rect">
            <a:avLst/>
          </a:prstGeom>
        </p:spPr>
      </p:pic>
      <p:pic>
        <p:nvPicPr>
          <p:cNvPr id="43" name="Graphique 42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8222704" y="2558719"/>
            <a:ext cx="213783" cy="352125"/>
          </a:xfrm>
          <a:prstGeom prst="rect">
            <a:avLst/>
          </a:prstGeom>
        </p:spPr>
      </p:pic>
      <p:pic>
        <p:nvPicPr>
          <p:cNvPr id="44" name="Graphique 43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8472203" y="2558719"/>
            <a:ext cx="213783" cy="352125"/>
          </a:xfrm>
          <a:prstGeom prst="rect">
            <a:avLst/>
          </a:prstGeom>
        </p:spPr>
      </p:pic>
      <p:pic>
        <p:nvPicPr>
          <p:cNvPr id="45" name="Graphique 44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8699387" y="2558719"/>
            <a:ext cx="213783" cy="352125"/>
          </a:xfrm>
          <a:prstGeom prst="rect">
            <a:avLst/>
          </a:prstGeom>
        </p:spPr>
      </p:pic>
      <p:pic>
        <p:nvPicPr>
          <p:cNvPr id="46" name="Graphique 45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8948886" y="2558719"/>
            <a:ext cx="213783" cy="352125"/>
          </a:xfrm>
          <a:prstGeom prst="rect">
            <a:avLst/>
          </a:prstGeom>
        </p:spPr>
      </p:pic>
      <p:pic>
        <p:nvPicPr>
          <p:cNvPr id="47" name="Graphique 46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9198383" y="2558719"/>
            <a:ext cx="213783" cy="352125"/>
          </a:xfrm>
          <a:prstGeom prst="rect">
            <a:avLst/>
          </a:prstGeom>
        </p:spPr>
      </p:pic>
      <p:pic>
        <p:nvPicPr>
          <p:cNvPr id="48" name="Graphique 47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9447882" y="2558719"/>
            <a:ext cx="213783" cy="352125"/>
          </a:xfrm>
          <a:prstGeom prst="rect">
            <a:avLst/>
          </a:prstGeom>
        </p:spPr>
      </p:pic>
      <p:pic>
        <p:nvPicPr>
          <p:cNvPr id="49" name="Graphique 48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9697380" y="2558719"/>
            <a:ext cx="213783" cy="352125"/>
          </a:xfrm>
          <a:prstGeom prst="rect">
            <a:avLst/>
          </a:prstGeom>
        </p:spPr>
      </p:pic>
      <p:pic>
        <p:nvPicPr>
          <p:cNvPr id="50" name="Graphique 49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9946876" y="2558719"/>
            <a:ext cx="213783" cy="352125"/>
          </a:xfrm>
          <a:prstGeom prst="rect">
            <a:avLst/>
          </a:prstGeom>
        </p:spPr>
      </p:pic>
      <p:pic>
        <p:nvPicPr>
          <p:cNvPr id="51" name="Graphique 50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10196376" y="2558719"/>
            <a:ext cx="213783" cy="352125"/>
          </a:xfrm>
          <a:prstGeom prst="rect">
            <a:avLst/>
          </a:prstGeom>
        </p:spPr>
      </p:pic>
      <p:pic>
        <p:nvPicPr>
          <p:cNvPr id="52" name="Graphique 51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10445874" y="2558719"/>
            <a:ext cx="213783" cy="352125"/>
          </a:xfrm>
          <a:prstGeom prst="rect">
            <a:avLst/>
          </a:prstGeom>
        </p:spPr>
      </p:pic>
      <p:pic>
        <p:nvPicPr>
          <p:cNvPr id="53" name="Graphique 52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1333584" y="2911148"/>
            <a:ext cx="213783" cy="352125"/>
          </a:xfrm>
          <a:prstGeom prst="rect">
            <a:avLst/>
          </a:prstGeom>
        </p:spPr>
      </p:pic>
      <p:pic>
        <p:nvPicPr>
          <p:cNvPr id="54" name="Graphique 53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1583082" y="2911148"/>
            <a:ext cx="213783" cy="352125"/>
          </a:xfrm>
          <a:prstGeom prst="rect">
            <a:avLst/>
          </a:prstGeom>
        </p:spPr>
      </p:pic>
      <p:pic>
        <p:nvPicPr>
          <p:cNvPr id="55" name="Graphique 54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1832580" y="2911148"/>
            <a:ext cx="213783" cy="352125"/>
          </a:xfrm>
          <a:prstGeom prst="rect">
            <a:avLst/>
          </a:prstGeom>
        </p:spPr>
      </p:pic>
      <p:pic>
        <p:nvPicPr>
          <p:cNvPr id="56" name="Graphique 55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2082078" y="2911148"/>
            <a:ext cx="213783" cy="352125"/>
          </a:xfrm>
          <a:prstGeom prst="rect">
            <a:avLst/>
          </a:prstGeom>
        </p:spPr>
      </p:pic>
      <p:pic>
        <p:nvPicPr>
          <p:cNvPr id="57" name="Graphique 56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2331576" y="2911148"/>
            <a:ext cx="213783" cy="352125"/>
          </a:xfrm>
          <a:prstGeom prst="rect">
            <a:avLst/>
          </a:prstGeom>
        </p:spPr>
      </p:pic>
      <p:pic>
        <p:nvPicPr>
          <p:cNvPr id="58" name="Graphique 57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2581074" y="2911148"/>
            <a:ext cx="213783" cy="352125"/>
          </a:xfrm>
          <a:prstGeom prst="rect">
            <a:avLst/>
          </a:prstGeom>
        </p:spPr>
      </p:pic>
      <p:pic>
        <p:nvPicPr>
          <p:cNvPr id="59" name="Graphique 58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8222704" y="2945897"/>
            <a:ext cx="213783" cy="352125"/>
          </a:xfrm>
          <a:prstGeom prst="rect">
            <a:avLst/>
          </a:prstGeom>
        </p:spPr>
      </p:pic>
      <p:pic>
        <p:nvPicPr>
          <p:cNvPr id="60" name="Graphique 59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8472203" y="2945897"/>
            <a:ext cx="213783" cy="352125"/>
          </a:xfrm>
          <a:prstGeom prst="rect">
            <a:avLst/>
          </a:prstGeom>
        </p:spPr>
      </p:pic>
      <p:pic>
        <p:nvPicPr>
          <p:cNvPr id="61" name="Graphique 60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8699387" y="2945897"/>
            <a:ext cx="213783" cy="352125"/>
          </a:xfrm>
          <a:prstGeom prst="rect">
            <a:avLst/>
          </a:prstGeom>
        </p:spPr>
      </p:pic>
      <p:pic>
        <p:nvPicPr>
          <p:cNvPr id="62" name="Graphique 61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8948886" y="2945897"/>
            <a:ext cx="213783" cy="352125"/>
          </a:xfrm>
          <a:prstGeom prst="rect">
            <a:avLst/>
          </a:prstGeom>
        </p:spPr>
      </p:pic>
      <p:pic>
        <p:nvPicPr>
          <p:cNvPr id="63" name="Graphique 62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9198383" y="2945897"/>
            <a:ext cx="213783" cy="352125"/>
          </a:xfrm>
          <a:prstGeom prst="rect">
            <a:avLst/>
          </a:prstGeom>
        </p:spPr>
      </p:pic>
      <p:pic>
        <p:nvPicPr>
          <p:cNvPr id="64" name="Graphique 63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9447882" y="2945897"/>
            <a:ext cx="213783" cy="352125"/>
          </a:xfrm>
          <a:prstGeom prst="rect">
            <a:avLst/>
          </a:prstGeom>
        </p:spPr>
      </p:pic>
      <p:pic>
        <p:nvPicPr>
          <p:cNvPr id="65" name="Graphique 64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9697380" y="2945897"/>
            <a:ext cx="213783" cy="352125"/>
          </a:xfrm>
          <a:prstGeom prst="rect">
            <a:avLst/>
          </a:prstGeom>
        </p:spPr>
      </p:pic>
      <p:pic>
        <p:nvPicPr>
          <p:cNvPr id="66" name="Graphique 65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9946876" y="2945897"/>
            <a:ext cx="213783" cy="352125"/>
          </a:xfrm>
          <a:prstGeom prst="rect">
            <a:avLst/>
          </a:prstGeom>
        </p:spPr>
      </p:pic>
      <p:pic>
        <p:nvPicPr>
          <p:cNvPr id="67" name="Graphique 66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10196376" y="2945897"/>
            <a:ext cx="213783" cy="352125"/>
          </a:xfrm>
          <a:prstGeom prst="rect">
            <a:avLst/>
          </a:prstGeom>
        </p:spPr>
      </p:pic>
      <p:pic>
        <p:nvPicPr>
          <p:cNvPr id="68" name="Graphique 67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10445874" y="2945897"/>
            <a:ext cx="213783" cy="352125"/>
          </a:xfrm>
          <a:prstGeom prst="rect">
            <a:avLst/>
          </a:prstGeom>
        </p:spPr>
      </p:pic>
      <p:pic>
        <p:nvPicPr>
          <p:cNvPr id="69" name="Graphique 68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1333584" y="3298327"/>
            <a:ext cx="213783" cy="352125"/>
          </a:xfrm>
          <a:prstGeom prst="rect">
            <a:avLst/>
          </a:prstGeom>
        </p:spPr>
      </p:pic>
      <p:pic>
        <p:nvPicPr>
          <p:cNvPr id="70" name="Graphique 69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1583082" y="3298327"/>
            <a:ext cx="213783" cy="352125"/>
          </a:xfrm>
          <a:prstGeom prst="rect">
            <a:avLst/>
          </a:prstGeom>
        </p:spPr>
      </p:pic>
      <p:pic>
        <p:nvPicPr>
          <p:cNvPr id="71" name="Graphique 70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1832580" y="3298327"/>
            <a:ext cx="213783" cy="352125"/>
          </a:xfrm>
          <a:prstGeom prst="rect">
            <a:avLst/>
          </a:prstGeom>
        </p:spPr>
      </p:pic>
      <p:pic>
        <p:nvPicPr>
          <p:cNvPr id="72" name="Graphique 71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2082078" y="3298327"/>
            <a:ext cx="213783" cy="352125"/>
          </a:xfrm>
          <a:prstGeom prst="rect">
            <a:avLst/>
          </a:prstGeom>
        </p:spPr>
      </p:pic>
      <p:pic>
        <p:nvPicPr>
          <p:cNvPr id="73" name="Graphique 72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2331576" y="3298327"/>
            <a:ext cx="213783" cy="352125"/>
          </a:xfrm>
          <a:prstGeom prst="rect">
            <a:avLst/>
          </a:prstGeom>
        </p:spPr>
      </p:pic>
      <p:pic>
        <p:nvPicPr>
          <p:cNvPr id="74" name="Graphique 73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2581074" y="3298327"/>
            <a:ext cx="213783" cy="352125"/>
          </a:xfrm>
          <a:prstGeom prst="rect">
            <a:avLst/>
          </a:prstGeom>
        </p:spPr>
      </p:pic>
      <p:pic>
        <p:nvPicPr>
          <p:cNvPr id="75" name="Graphique 74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8222704" y="3333076"/>
            <a:ext cx="213783" cy="352125"/>
          </a:xfrm>
          <a:prstGeom prst="rect">
            <a:avLst/>
          </a:prstGeom>
        </p:spPr>
      </p:pic>
      <p:pic>
        <p:nvPicPr>
          <p:cNvPr id="76" name="Graphique 75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8472203" y="3333076"/>
            <a:ext cx="213783" cy="352125"/>
          </a:xfrm>
          <a:prstGeom prst="rect">
            <a:avLst/>
          </a:prstGeom>
        </p:spPr>
      </p:pic>
      <p:pic>
        <p:nvPicPr>
          <p:cNvPr id="77" name="Graphique 76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8699387" y="3333076"/>
            <a:ext cx="213783" cy="352125"/>
          </a:xfrm>
          <a:prstGeom prst="rect">
            <a:avLst/>
          </a:prstGeom>
        </p:spPr>
      </p:pic>
      <p:pic>
        <p:nvPicPr>
          <p:cNvPr id="78" name="Graphique 77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8948886" y="3333076"/>
            <a:ext cx="213783" cy="352125"/>
          </a:xfrm>
          <a:prstGeom prst="rect">
            <a:avLst/>
          </a:prstGeom>
        </p:spPr>
      </p:pic>
      <p:pic>
        <p:nvPicPr>
          <p:cNvPr id="79" name="Graphique 78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9198383" y="3333076"/>
            <a:ext cx="213783" cy="352125"/>
          </a:xfrm>
          <a:prstGeom prst="rect">
            <a:avLst/>
          </a:prstGeom>
        </p:spPr>
      </p:pic>
      <p:pic>
        <p:nvPicPr>
          <p:cNvPr id="80" name="Graphique 79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9447882" y="3333076"/>
            <a:ext cx="213783" cy="352125"/>
          </a:xfrm>
          <a:prstGeom prst="rect">
            <a:avLst/>
          </a:prstGeom>
        </p:spPr>
      </p:pic>
      <p:pic>
        <p:nvPicPr>
          <p:cNvPr id="81" name="Graphique 80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9697380" y="3333076"/>
            <a:ext cx="213783" cy="352125"/>
          </a:xfrm>
          <a:prstGeom prst="rect">
            <a:avLst/>
          </a:prstGeom>
        </p:spPr>
      </p:pic>
      <p:pic>
        <p:nvPicPr>
          <p:cNvPr id="82" name="Graphique 81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9946876" y="3333076"/>
            <a:ext cx="213783" cy="352125"/>
          </a:xfrm>
          <a:prstGeom prst="rect">
            <a:avLst/>
          </a:prstGeom>
        </p:spPr>
      </p:pic>
      <p:pic>
        <p:nvPicPr>
          <p:cNvPr id="83" name="Graphique 82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10196376" y="3333076"/>
            <a:ext cx="213783" cy="352125"/>
          </a:xfrm>
          <a:prstGeom prst="rect">
            <a:avLst/>
          </a:prstGeom>
        </p:spPr>
      </p:pic>
      <p:pic>
        <p:nvPicPr>
          <p:cNvPr id="84" name="Graphique 83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10445874" y="3333076"/>
            <a:ext cx="213783" cy="352125"/>
          </a:xfrm>
          <a:prstGeom prst="rect">
            <a:avLst/>
          </a:prstGeom>
        </p:spPr>
      </p:pic>
      <p:pic>
        <p:nvPicPr>
          <p:cNvPr id="85" name="Graphique 84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10695372" y="1784971"/>
            <a:ext cx="213783" cy="352125"/>
          </a:xfrm>
          <a:prstGeom prst="rect">
            <a:avLst/>
          </a:prstGeom>
        </p:spPr>
      </p:pic>
      <p:pic>
        <p:nvPicPr>
          <p:cNvPr id="86" name="Graphique 85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10944871" y="1784971"/>
            <a:ext cx="213783" cy="352125"/>
          </a:xfrm>
          <a:prstGeom prst="rect">
            <a:avLst/>
          </a:prstGeom>
        </p:spPr>
      </p:pic>
      <p:pic>
        <p:nvPicPr>
          <p:cNvPr id="87" name="Graphique 86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11194367" y="1784971"/>
            <a:ext cx="213783" cy="352125"/>
          </a:xfrm>
          <a:prstGeom prst="rect">
            <a:avLst/>
          </a:prstGeom>
        </p:spPr>
      </p:pic>
      <p:pic>
        <p:nvPicPr>
          <p:cNvPr id="88" name="Graphique 87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11443866" y="1784971"/>
            <a:ext cx="213783" cy="352125"/>
          </a:xfrm>
          <a:prstGeom prst="rect">
            <a:avLst/>
          </a:prstGeom>
        </p:spPr>
      </p:pic>
      <p:pic>
        <p:nvPicPr>
          <p:cNvPr id="89" name="Graphique 88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11693365" y="1784971"/>
            <a:ext cx="213783" cy="352125"/>
          </a:xfrm>
          <a:prstGeom prst="rect">
            <a:avLst/>
          </a:prstGeom>
        </p:spPr>
      </p:pic>
      <p:pic>
        <p:nvPicPr>
          <p:cNvPr id="90" name="Graphique 89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10695372" y="2171845"/>
            <a:ext cx="213783" cy="352125"/>
          </a:xfrm>
          <a:prstGeom prst="rect">
            <a:avLst/>
          </a:prstGeom>
        </p:spPr>
      </p:pic>
      <p:pic>
        <p:nvPicPr>
          <p:cNvPr id="91" name="Graphique 90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10944871" y="2171845"/>
            <a:ext cx="213783" cy="352125"/>
          </a:xfrm>
          <a:prstGeom prst="rect">
            <a:avLst/>
          </a:prstGeom>
        </p:spPr>
      </p:pic>
      <p:pic>
        <p:nvPicPr>
          <p:cNvPr id="92" name="Graphique 91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11194367" y="2171845"/>
            <a:ext cx="213783" cy="352125"/>
          </a:xfrm>
          <a:prstGeom prst="rect">
            <a:avLst/>
          </a:prstGeom>
        </p:spPr>
      </p:pic>
      <p:pic>
        <p:nvPicPr>
          <p:cNvPr id="93" name="Graphique 92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11443866" y="2171845"/>
            <a:ext cx="213783" cy="352125"/>
          </a:xfrm>
          <a:prstGeom prst="rect">
            <a:avLst/>
          </a:prstGeom>
        </p:spPr>
      </p:pic>
      <p:pic>
        <p:nvPicPr>
          <p:cNvPr id="94" name="Graphique 93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11693365" y="2171845"/>
            <a:ext cx="213783" cy="352125"/>
          </a:xfrm>
          <a:prstGeom prst="rect">
            <a:avLst/>
          </a:prstGeom>
        </p:spPr>
      </p:pic>
      <p:pic>
        <p:nvPicPr>
          <p:cNvPr id="95" name="Graphique 94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10695372" y="2558719"/>
            <a:ext cx="213783" cy="352125"/>
          </a:xfrm>
          <a:prstGeom prst="rect">
            <a:avLst/>
          </a:prstGeom>
        </p:spPr>
      </p:pic>
      <p:pic>
        <p:nvPicPr>
          <p:cNvPr id="96" name="Graphique 95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10944871" y="2558719"/>
            <a:ext cx="213783" cy="352125"/>
          </a:xfrm>
          <a:prstGeom prst="rect">
            <a:avLst/>
          </a:prstGeom>
        </p:spPr>
      </p:pic>
      <p:pic>
        <p:nvPicPr>
          <p:cNvPr id="97" name="Graphique 96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11194367" y="2558719"/>
            <a:ext cx="213783" cy="352125"/>
          </a:xfrm>
          <a:prstGeom prst="rect">
            <a:avLst/>
          </a:prstGeom>
        </p:spPr>
      </p:pic>
      <p:pic>
        <p:nvPicPr>
          <p:cNvPr id="98" name="Graphique 97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11443866" y="2558719"/>
            <a:ext cx="213783" cy="352125"/>
          </a:xfrm>
          <a:prstGeom prst="rect">
            <a:avLst/>
          </a:prstGeom>
        </p:spPr>
      </p:pic>
      <p:pic>
        <p:nvPicPr>
          <p:cNvPr id="99" name="Graphique 98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11693365" y="2558719"/>
            <a:ext cx="213783" cy="352125"/>
          </a:xfrm>
          <a:prstGeom prst="rect">
            <a:avLst/>
          </a:prstGeom>
        </p:spPr>
      </p:pic>
      <p:pic>
        <p:nvPicPr>
          <p:cNvPr id="100" name="Graphique 99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10695372" y="2945897"/>
            <a:ext cx="213783" cy="352125"/>
          </a:xfrm>
          <a:prstGeom prst="rect">
            <a:avLst/>
          </a:prstGeom>
        </p:spPr>
      </p:pic>
      <p:pic>
        <p:nvPicPr>
          <p:cNvPr id="101" name="Graphique 100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10944871" y="2945897"/>
            <a:ext cx="213783" cy="352125"/>
          </a:xfrm>
          <a:prstGeom prst="rect">
            <a:avLst/>
          </a:prstGeom>
        </p:spPr>
      </p:pic>
      <p:pic>
        <p:nvPicPr>
          <p:cNvPr id="102" name="Graphique 101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11194367" y="2945897"/>
            <a:ext cx="213783" cy="352125"/>
          </a:xfrm>
          <a:prstGeom prst="rect">
            <a:avLst/>
          </a:prstGeom>
        </p:spPr>
      </p:pic>
      <p:pic>
        <p:nvPicPr>
          <p:cNvPr id="103" name="Graphique 102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11443866" y="2945897"/>
            <a:ext cx="213783" cy="352125"/>
          </a:xfrm>
          <a:prstGeom prst="rect">
            <a:avLst/>
          </a:prstGeom>
        </p:spPr>
      </p:pic>
      <p:pic>
        <p:nvPicPr>
          <p:cNvPr id="104" name="Graphique 103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11693365" y="2945897"/>
            <a:ext cx="213783" cy="352125"/>
          </a:xfrm>
          <a:prstGeom prst="rect">
            <a:avLst/>
          </a:prstGeom>
        </p:spPr>
      </p:pic>
      <p:pic>
        <p:nvPicPr>
          <p:cNvPr id="105" name="Graphique 104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10695372" y="3333076"/>
            <a:ext cx="213783" cy="352125"/>
          </a:xfrm>
          <a:prstGeom prst="rect">
            <a:avLst/>
          </a:prstGeom>
        </p:spPr>
      </p:pic>
      <p:pic>
        <p:nvPicPr>
          <p:cNvPr id="106" name="Graphique 105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10944871" y="3333076"/>
            <a:ext cx="213783" cy="352125"/>
          </a:xfrm>
          <a:prstGeom prst="rect">
            <a:avLst/>
          </a:prstGeom>
        </p:spPr>
      </p:pic>
      <p:pic>
        <p:nvPicPr>
          <p:cNvPr id="107" name="Graphique 106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11194367" y="3333076"/>
            <a:ext cx="213783" cy="352125"/>
          </a:xfrm>
          <a:prstGeom prst="rect">
            <a:avLst/>
          </a:prstGeom>
        </p:spPr>
      </p:pic>
      <p:pic>
        <p:nvPicPr>
          <p:cNvPr id="108" name="Graphique 107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11443866" y="3333076"/>
            <a:ext cx="213783" cy="352125"/>
          </a:xfrm>
          <a:prstGeom prst="rect">
            <a:avLst/>
          </a:prstGeom>
        </p:spPr>
      </p:pic>
      <p:pic>
        <p:nvPicPr>
          <p:cNvPr id="109" name="Graphique 108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11693365" y="3333076"/>
            <a:ext cx="213783" cy="35212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 bwMode="auto">
          <a:xfrm>
            <a:off x="1268691" y="1318895"/>
            <a:ext cx="3286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fr-CH" sz="1600" b="1" dirty="0">
                <a:latin typeface="☞GILROY-BOLD" pitchFamily="2" charset="77"/>
                <a:ea typeface="Arial Unicode MS"/>
                <a:cs typeface="Arial Unicode MS"/>
              </a:rPr>
              <a:t>Notre Faculté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874889" y="254918"/>
            <a:ext cx="700587" cy="70231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Graphique 4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1333584" y="1750222"/>
            <a:ext cx="213783" cy="352125"/>
          </a:xfrm>
          <a:prstGeom prst="rect">
            <a:avLst/>
          </a:prstGeom>
        </p:spPr>
      </p:pic>
      <p:pic>
        <p:nvPicPr>
          <p:cNvPr id="6" name="Graphique 5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1583082" y="1750222"/>
            <a:ext cx="213783" cy="352125"/>
          </a:xfrm>
          <a:prstGeom prst="rect">
            <a:avLst/>
          </a:prstGeom>
        </p:spPr>
      </p:pic>
      <p:pic>
        <p:nvPicPr>
          <p:cNvPr id="7" name="Graphique 6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1832580" y="1750222"/>
            <a:ext cx="213783" cy="352125"/>
          </a:xfrm>
          <a:prstGeom prst="rect">
            <a:avLst/>
          </a:prstGeom>
        </p:spPr>
      </p:pic>
      <p:pic>
        <p:nvPicPr>
          <p:cNvPr id="8" name="Graphique 7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2082078" y="1750222"/>
            <a:ext cx="213783" cy="352125"/>
          </a:xfrm>
          <a:prstGeom prst="rect">
            <a:avLst/>
          </a:prstGeom>
        </p:spPr>
      </p:pic>
      <p:pic>
        <p:nvPicPr>
          <p:cNvPr id="9" name="Graphique 8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2331576" y="1750222"/>
            <a:ext cx="213783" cy="352125"/>
          </a:xfrm>
          <a:prstGeom prst="rect">
            <a:avLst/>
          </a:prstGeom>
        </p:spPr>
      </p:pic>
      <p:pic>
        <p:nvPicPr>
          <p:cNvPr id="10" name="Graphique 9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2581074" y="1750222"/>
            <a:ext cx="213783" cy="352125"/>
          </a:xfrm>
          <a:prstGeom prst="rect">
            <a:avLst/>
          </a:prstGeom>
        </p:spPr>
      </p:pic>
      <p:pic>
        <p:nvPicPr>
          <p:cNvPr id="11" name="Graphique 10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8222704" y="1784971"/>
            <a:ext cx="213783" cy="352125"/>
          </a:xfrm>
          <a:prstGeom prst="rect">
            <a:avLst/>
          </a:prstGeom>
        </p:spPr>
      </p:pic>
      <p:pic>
        <p:nvPicPr>
          <p:cNvPr id="12" name="Graphique 11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8472203" y="1784971"/>
            <a:ext cx="213783" cy="352125"/>
          </a:xfrm>
          <a:prstGeom prst="rect">
            <a:avLst/>
          </a:prstGeom>
        </p:spPr>
      </p:pic>
      <p:pic>
        <p:nvPicPr>
          <p:cNvPr id="13" name="Graphique 12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8699387" y="1784971"/>
            <a:ext cx="213783" cy="352125"/>
          </a:xfrm>
          <a:prstGeom prst="rect">
            <a:avLst/>
          </a:prstGeom>
        </p:spPr>
      </p:pic>
      <p:pic>
        <p:nvPicPr>
          <p:cNvPr id="14" name="Graphique 13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8948886" y="1784971"/>
            <a:ext cx="213783" cy="352125"/>
          </a:xfrm>
          <a:prstGeom prst="rect">
            <a:avLst/>
          </a:prstGeom>
        </p:spPr>
      </p:pic>
      <p:pic>
        <p:nvPicPr>
          <p:cNvPr id="15" name="Graphique 14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9198383" y="1784971"/>
            <a:ext cx="213783" cy="352125"/>
          </a:xfrm>
          <a:prstGeom prst="rect">
            <a:avLst/>
          </a:prstGeom>
        </p:spPr>
      </p:pic>
      <p:pic>
        <p:nvPicPr>
          <p:cNvPr id="16" name="Graphique 15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9447882" y="1784971"/>
            <a:ext cx="213783" cy="352125"/>
          </a:xfrm>
          <a:prstGeom prst="rect">
            <a:avLst/>
          </a:prstGeom>
        </p:spPr>
      </p:pic>
      <p:pic>
        <p:nvPicPr>
          <p:cNvPr id="17" name="Graphique 16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9697380" y="1784971"/>
            <a:ext cx="213783" cy="352125"/>
          </a:xfrm>
          <a:prstGeom prst="rect">
            <a:avLst/>
          </a:prstGeom>
        </p:spPr>
      </p:pic>
      <p:pic>
        <p:nvPicPr>
          <p:cNvPr id="18" name="Graphique 17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9946876" y="1784971"/>
            <a:ext cx="213783" cy="352125"/>
          </a:xfrm>
          <a:prstGeom prst="rect">
            <a:avLst/>
          </a:prstGeom>
        </p:spPr>
      </p:pic>
      <p:pic>
        <p:nvPicPr>
          <p:cNvPr id="19" name="Graphique 18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10196376" y="1784971"/>
            <a:ext cx="213783" cy="352125"/>
          </a:xfrm>
          <a:prstGeom prst="rect">
            <a:avLst/>
          </a:prstGeom>
        </p:spPr>
      </p:pic>
      <p:pic>
        <p:nvPicPr>
          <p:cNvPr id="20" name="Graphique 19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10445874" y="1784971"/>
            <a:ext cx="213783" cy="352125"/>
          </a:xfrm>
          <a:prstGeom prst="rect">
            <a:avLst/>
          </a:prstGeom>
        </p:spPr>
      </p:pic>
      <p:pic>
        <p:nvPicPr>
          <p:cNvPr id="21" name="Graphique 20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1333584" y="2137096"/>
            <a:ext cx="213783" cy="352125"/>
          </a:xfrm>
          <a:prstGeom prst="rect">
            <a:avLst/>
          </a:prstGeom>
        </p:spPr>
      </p:pic>
      <p:pic>
        <p:nvPicPr>
          <p:cNvPr id="22" name="Graphique 21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1583082" y="2137096"/>
            <a:ext cx="213783" cy="352125"/>
          </a:xfrm>
          <a:prstGeom prst="rect">
            <a:avLst/>
          </a:prstGeom>
        </p:spPr>
      </p:pic>
      <p:pic>
        <p:nvPicPr>
          <p:cNvPr id="23" name="Graphique 22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1832580" y="2137096"/>
            <a:ext cx="213783" cy="352125"/>
          </a:xfrm>
          <a:prstGeom prst="rect">
            <a:avLst/>
          </a:prstGeom>
        </p:spPr>
      </p:pic>
      <p:pic>
        <p:nvPicPr>
          <p:cNvPr id="24" name="Graphique 23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2082078" y="2137096"/>
            <a:ext cx="213783" cy="352125"/>
          </a:xfrm>
          <a:prstGeom prst="rect">
            <a:avLst/>
          </a:prstGeom>
        </p:spPr>
      </p:pic>
      <p:pic>
        <p:nvPicPr>
          <p:cNvPr id="25" name="Graphique 24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2331576" y="2137096"/>
            <a:ext cx="213783" cy="352125"/>
          </a:xfrm>
          <a:prstGeom prst="rect">
            <a:avLst/>
          </a:prstGeom>
        </p:spPr>
      </p:pic>
      <p:pic>
        <p:nvPicPr>
          <p:cNvPr id="26" name="Graphique 25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2581074" y="2137096"/>
            <a:ext cx="213783" cy="352125"/>
          </a:xfrm>
          <a:prstGeom prst="rect">
            <a:avLst/>
          </a:prstGeom>
        </p:spPr>
      </p:pic>
      <p:pic>
        <p:nvPicPr>
          <p:cNvPr id="27" name="Graphique 26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8222704" y="2171845"/>
            <a:ext cx="213783" cy="352125"/>
          </a:xfrm>
          <a:prstGeom prst="rect">
            <a:avLst/>
          </a:prstGeom>
        </p:spPr>
      </p:pic>
      <p:pic>
        <p:nvPicPr>
          <p:cNvPr id="28" name="Graphique 27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8472203" y="2171845"/>
            <a:ext cx="213783" cy="352125"/>
          </a:xfrm>
          <a:prstGeom prst="rect">
            <a:avLst/>
          </a:prstGeom>
        </p:spPr>
      </p:pic>
      <p:pic>
        <p:nvPicPr>
          <p:cNvPr id="29" name="Graphique 28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8699387" y="2171845"/>
            <a:ext cx="213783" cy="352125"/>
          </a:xfrm>
          <a:prstGeom prst="rect">
            <a:avLst/>
          </a:prstGeom>
        </p:spPr>
      </p:pic>
      <p:pic>
        <p:nvPicPr>
          <p:cNvPr id="30" name="Graphique 29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8948886" y="2171845"/>
            <a:ext cx="213783" cy="352125"/>
          </a:xfrm>
          <a:prstGeom prst="rect">
            <a:avLst/>
          </a:prstGeom>
        </p:spPr>
      </p:pic>
      <p:pic>
        <p:nvPicPr>
          <p:cNvPr id="31" name="Graphique 30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9198383" y="2171845"/>
            <a:ext cx="213783" cy="352125"/>
          </a:xfrm>
          <a:prstGeom prst="rect">
            <a:avLst/>
          </a:prstGeom>
        </p:spPr>
      </p:pic>
      <p:pic>
        <p:nvPicPr>
          <p:cNvPr id="32" name="Graphique 31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9447882" y="2171845"/>
            <a:ext cx="213783" cy="352125"/>
          </a:xfrm>
          <a:prstGeom prst="rect">
            <a:avLst/>
          </a:prstGeom>
        </p:spPr>
      </p:pic>
      <p:pic>
        <p:nvPicPr>
          <p:cNvPr id="33" name="Graphique 32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9697380" y="2171845"/>
            <a:ext cx="213783" cy="352125"/>
          </a:xfrm>
          <a:prstGeom prst="rect">
            <a:avLst/>
          </a:prstGeom>
        </p:spPr>
      </p:pic>
      <p:pic>
        <p:nvPicPr>
          <p:cNvPr id="34" name="Graphique 33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9946876" y="2171845"/>
            <a:ext cx="213783" cy="352125"/>
          </a:xfrm>
          <a:prstGeom prst="rect">
            <a:avLst/>
          </a:prstGeom>
        </p:spPr>
      </p:pic>
      <p:pic>
        <p:nvPicPr>
          <p:cNvPr id="35" name="Graphique 34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10196376" y="2171845"/>
            <a:ext cx="213783" cy="352125"/>
          </a:xfrm>
          <a:prstGeom prst="rect">
            <a:avLst/>
          </a:prstGeom>
        </p:spPr>
      </p:pic>
      <p:pic>
        <p:nvPicPr>
          <p:cNvPr id="36" name="Graphique 35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10445874" y="2171845"/>
            <a:ext cx="213783" cy="352125"/>
          </a:xfrm>
          <a:prstGeom prst="rect">
            <a:avLst/>
          </a:prstGeom>
        </p:spPr>
      </p:pic>
      <p:pic>
        <p:nvPicPr>
          <p:cNvPr id="37" name="Graphique 36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1333584" y="2523970"/>
            <a:ext cx="213783" cy="352125"/>
          </a:xfrm>
          <a:prstGeom prst="rect">
            <a:avLst/>
          </a:prstGeom>
        </p:spPr>
      </p:pic>
      <p:pic>
        <p:nvPicPr>
          <p:cNvPr id="38" name="Graphique 37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1583082" y="2523970"/>
            <a:ext cx="213783" cy="352125"/>
          </a:xfrm>
          <a:prstGeom prst="rect">
            <a:avLst/>
          </a:prstGeom>
        </p:spPr>
      </p:pic>
      <p:pic>
        <p:nvPicPr>
          <p:cNvPr id="39" name="Graphique 38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1832580" y="2523970"/>
            <a:ext cx="213783" cy="352125"/>
          </a:xfrm>
          <a:prstGeom prst="rect">
            <a:avLst/>
          </a:prstGeom>
        </p:spPr>
      </p:pic>
      <p:pic>
        <p:nvPicPr>
          <p:cNvPr id="40" name="Graphique 39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2082078" y="2523970"/>
            <a:ext cx="213783" cy="352125"/>
          </a:xfrm>
          <a:prstGeom prst="rect">
            <a:avLst/>
          </a:prstGeom>
        </p:spPr>
      </p:pic>
      <p:pic>
        <p:nvPicPr>
          <p:cNvPr id="41" name="Graphique 40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2331576" y="2523970"/>
            <a:ext cx="213783" cy="352125"/>
          </a:xfrm>
          <a:prstGeom prst="rect">
            <a:avLst/>
          </a:prstGeom>
        </p:spPr>
      </p:pic>
      <p:pic>
        <p:nvPicPr>
          <p:cNvPr id="42" name="Graphique 41" descr="Homme avec un remplissage uni"/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2581074" y="2523970"/>
            <a:ext cx="213783" cy="352125"/>
          </a:xfrm>
          <a:prstGeom prst="rect">
            <a:avLst/>
          </a:prstGeom>
        </p:spPr>
      </p:pic>
      <p:pic>
        <p:nvPicPr>
          <p:cNvPr id="43" name="Graphique 42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8222704" y="2558719"/>
            <a:ext cx="213783" cy="352125"/>
          </a:xfrm>
          <a:prstGeom prst="rect">
            <a:avLst/>
          </a:prstGeom>
        </p:spPr>
      </p:pic>
      <p:pic>
        <p:nvPicPr>
          <p:cNvPr id="44" name="Graphique 43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8472203" y="2558719"/>
            <a:ext cx="213783" cy="352125"/>
          </a:xfrm>
          <a:prstGeom prst="rect">
            <a:avLst/>
          </a:prstGeom>
        </p:spPr>
      </p:pic>
      <p:pic>
        <p:nvPicPr>
          <p:cNvPr id="45" name="Graphique 44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8699387" y="2558719"/>
            <a:ext cx="213783" cy="352125"/>
          </a:xfrm>
          <a:prstGeom prst="rect">
            <a:avLst/>
          </a:prstGeom>
        </p:spPr>
      </p:pic>
      <p:pic>
        <p:nvPicPr>
          <p:cNvPr id="46" name="Graphique 45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8948886" y="2558719"/>
            <a:ext cx="213783" cy="352125"/>
          </a:xfrm>
          <a:prstGeom prst="rect">
            <a:avLst/>
          </a:prstGeom>
        </p:spPr>
      </p:pic>
      <p:pic>
        <p:nvPicPr>
          <p:cNvPr id="47" name="Graphique 46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9198383" y="2558719"/>
            <a:ext cx="213783" cy="352125"/>
          </a:xfrm>
          <a:prstGeom prst="rect">
            <a:avLst/>
          </a:prstGeom>
        </p:spPr>
      </p:pic>
      <p:pic>
        <p:nvPicPr>
          <p:cNvPr id="48" name="Graphique 47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9447882" y="2558719"/>
            <a:ext cx="213783" cy="352125"/>
          </a:xfrm>
          <a:prstGeom prst="rect">
            <a:avLst/>
          </a:prstGeom>
        </p:spPr>
      </p:pic>
      <p:pic>
        <p:nvPicPr>
          <p:cNvPr id="49" name="Graphique 48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9697380" y="2558719"/>
            <a:ext cx="213783" cy="352125"/>
          </a:xfrm>
          <a:prstGeom prst="rect">
            <a:avLst/>
          </a:prstGeom>
        </p:spPr>
      </p:pic>
      <p:pic>
        <p:nvPicPr>
          <p:cNvPr id="50" name="Graphique 49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9946876" y="2558719"/>
            <a:ext cx="213783" cy="352125"/>
          </a:xfrm>
          <a:prstGeom prst="rect">
            <a:avLst/>
          </a:prstGeom>
        </p:spPr>
      </p:pic>
      <p:pic>
        <p:nvPicPr>
          <p:cNvPr id="51" name="Graphique 50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10196376" y="2558719"/>
            <a:ext cx="213783" cy="352125"/>
          </a:xfrm>
          <a:prstGeom prst="rect">
            <a:avLst/>
          </a:prstGeom>
        </p:spPr>
      </p:pic>
      <p:pic>
        <p:nvPicPr>
          <p:cNvPr id="52" name="Graphique 51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10445874" y="2558719"/>
            <a:ext cx="213783" cy="352125"/>
          </a:xfrm>
          <a:prstGeom prst="rect">
            <a:avLst/>
          </a:prstGeom>
        </p:spPr>
      </p:pic>
      <p:pic>
        <p:nvPicPr>
          <p:cNvPr id="53" name="Graphique 52" descr="Homme avec un remplissage uni"/>
          <p:cNvPicPr>
            <a:picLocks noChangeAspect="1"/>
          </p:cNvPicPr>
          <p:nvPr/>
        </p:nvPicPr>
        <p:blipFill>
          <a:blip r:embed="rId4"/>
          <a:srcRect l="21391" r="25129"/>
          <a:stretch/>
        </p:blipFill>
        <p:spPr bwMode="auto">
          <a:xfrm>
            <a:off x="1333584" y="2911148"/>
            <a:ext cx="213783" cy="352125"/>
          </a:xfrm>
          <a:prstGeom prst="rect">
            <a:avLst/>
          </a:prstGeom>
        </p:spPr>
      </p:pic>
      <p:pic>
        <p:nvPicPr>
          <p:cNvPr id="54" name="Graphique 53" descr="Homme avec un remplissage uni"/>
          <p:cNvPicPr>
            <a:picLocks noChangeAspect="1"/>
          </p:cNvPicPr>
          <p:nvPr/>
        </p:nvPicPr>
        <p:blipFill>
          <a:blip r:embed="rId4"/>
          <a:srcRect l="21391" r="25129"/>
          <a:stretch/>
        </p:blipFill>
        <p:spPr bwMode="auto">
          <a:xfrm>
            <a:off x="1583082" y="2911148"/>
            <a:ext cx="213783" cy="352125"/>
          </a:xfrm>
          <a:prstGeom prst="rect">
            <a:avLst/>
          </a:prstGeom>
        </p:spPr>
      </p:pic>
      <p:pic>
        <p:nvPicPr>
          <p:cNvPr id="55" name="Graphique 54" descr="Homme avec un remplissage uni"/>
          <p:cNvPicPr>
            <a:picLocks noChangeAspect="1"/>
          </p:cNvPicPr>
          <p:nvPr/>
        </p:nvPicPr>
        <p:blipFill>
          <a:blip r:embed="rId4"/>
          <a:srcRect l="21391" r="25129"/>
          <a:stretch/>
        </p:blipFill>
        <p:spPr bwMode="auto">
          <a:xfrm>
            <a:off x="1832580" y="2911148"/>
            <a:ext cx="213783" cy="352125"/>
          </a:xfrm>
          <a:prstGeom prst="rect">
            <a:avLst/>
          </a:prstGeom>
        </p:spPr>
      </p:pic>
      <p:pic>
        <p:nvPicPr>
          <p:cNvPr id="56" name="Graphique 55" descr="Homme avec un remplissage uni"/>
          <p:cNvPicPr>
            <a:picLocks noChangeAspect="1"/>
          </p:cNvPicPr>
          <p:nvPr/>
        </p:nvPicPr>
        <p:blipFill>
          <a:blip r:embed="rId4"/>
          <a:srcRect l="21391" r="25129"/>
          <a:stretch/>
        </p:blipFill>
        <p:spPr bwMode="auto">
          <a:xfrm>
            <a:off x="2082078" y="2911148"/>
            <a:ext cx="213783" cy="352125"/>
          </a:xfrm>
          <a:prstGeom prst="rect">
            <a:avLst/>
          </a:prstGeom>
        </p:spPr>
      </p:pic>
      <p:pic>
        <p:nvPicPr>
          <p:cNvPr id="57" name="Graphique 56" descr="Homme avec un remplissage uni"/>
          <p:cNvPicPr>
            <a:picLocks noChangeAspect="1"/>
          </p:cNvPicPr>
          <p:nvPr/>
        </p:nvPicPr>
        <p:blipFill>
          <a:blip r:embed="rId4"/>
          <a:srcRect l="21391" r="25129"/>
          <a:stretch/>
        </p:blipFill>
        <p:spPr bwMode="auto">
          <a:xfrm>
            <a:off x="2331576" y="2911148"/>
            <a:ext cx="213783" cy="352125"/>
          </a:xfrm>
          <a:prstGeom prst="rect">
            <a:avLst/>
          </a:prstGeom>
        </p:spPr>
      </p:pic>
      <p:pic>
        <p:nvPicPr>
          <p:cNvPr id="58" name="Graphique 57" descr="Homme avec un remplissage uni"/>
          <p:cNvPicPr>
            <a:picLocks noChangeAspect="1"/>
          </p:cNvPicPr>
          <p:nvPr/>
        </p:nvPicPr>
        <p:blipFill>
          <a:blip r:embed="rId4"/>
          <a:srcRect l="21391" r="25129"/>
          <a:stretch/>
        </p:blipFill>
        <p:spPr bwMode="auto">
          <a:xfrm>
            <a:off x="2581074" y="2911148"/>
            <a:ext cx="213783" cy="352125"/>
          </a:xfrm>
          <a:prstGeom prst="rect">
            <a:avLst/>
          </a:prstGeom>
        </p:spPr>
      </p:pic>
      <p:pic>
        <p:nvPicPr>
          <p:cNvPr id="59" name="Graphique 58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8222704" y="2945897"/>
            <a:ext cx="213783" cy="352125"/>
          </a:xfrm>
          <a:prstGeom prst="rect">
            <a:avLst/>
          </a:prstGeom>
        </p:spPr>
      </p:pic>
      <p:pic>
        <p:nvPicPr>
          <p:cNvPr id="60" name="Graphique 59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8472203" y="2945897"/>
            <a:ext cx="213783" cy="352125"/>
          </a:xfrm>
          <a:prstGeom prst="rect">
            <a:avLst/>
          </a:prstGeom>
        </p:spPr>
      </p:pic>
      <p:pic>
        <p:nvPicPr>
          <p:cNvPr id="61" name="Graphique 60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8699387" y="2945897"/>
            <a:ext cx="213783" cy="352125"/>
          </a:xfrm>
          <a:prstGeom prst="rect">
            <a:avLst/>
          </a:prstGeom>
        </p:spPr>
      </p:pic>
      <p:pic>
        <p:nvPicPr>
          <p:cNvPr id="62" name="Graphique 61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8948886" y="2945897"/>
            <a:ext cx="213783" cy="352125"/>
          </a:xfrm>
          <a:prstGeom prst="rect">
            <a:avLst/>
          </a:prstGeom>
        </p:spPr>
      </p:pic>
      <p:pic>
        <p:nvPicPr>
          <p:cNvPr id="63" name="Graphique 62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9198383" y="2945897"/>
            <a:ext cx="213783" cy="352125"/>
          </a:xfrm>
          <a:prstGeom prst="rect">
            <a:avLst/>
          </a:prstGeom>
        </p:spPr>
      </p:pic>
      <p:pic>
        <p:nvPicPr>
          <p:cNvPr id="64" name="Graphique 63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9447882" y="2945897"/>
            <a:ext cx="213783" cy="352125"/>
          </a:xfrm>
          <a:prstGeom prst="rect">
            <a:avLst/>
          </a:prstGeom>
        </p:spPr>
      </p:pic>
      <p:pic>
        <p:nvPicPr>
          <p:cNvPr id="65" name="Graphique 64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9697380" y="2945897"/>
            <a:ext cx="213783" cy="352125"/>
          </a:xfrm>
          <a:prstGeom prst="rect">
            <a:avLst/>
          </a:prstGeom>
        </p:spPr>
      </p:pic>
      <p:pic>
        <p:nvPicPr>
          <p:cNvPr id="66" name="Graphique 65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9946876" y="2945897"/>
            <a:ext cx="213783" cy="352125"/>
          </a:xfrm>
          <a:prstGeom prst="rect">
            <a:avLst/>
          </a:prstGeom>
        </p:spPr>
      </p:pic>
      <p:pic>
        <p:nvPicPr>
          <p:cNvPr id="67" name="Graphique 66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10196376" y="2945897"/>
            <a:ext cx="213783" cy="352125"/>
          </a:xfrm>
          <a:prstGeom prst="rect">
            <a:avLst/>
          </a:prstGeom>
        </p:spPr>
      </p:pic>
      <p:pic>
        <p:nvPicPr>
          <p:cNvPr id="68" name="Graphique 67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10445874" y="2945897"/>
            <a:ext cx="213783" cy="352125"/>
          </a:xfrm>
          <a:prstGeom prst="rect">
            <a:avLst/>
          </a:prstGeom>
        </p:spPr>
      </p:pic>
      <p:pic>
        <p:nvPicPr>
          <p:cNvPr id="69" name="Graphique 68" descr="Homme avec un remplissage uni"/>
          <p:cNvPicPr>
            <a:picLocks noChangeAspect="1"/>
          </p:cNvPicPr>
          <p:nvPr/>
        </p:nvPicPr>
        <p:blipFill>
          <a:blip r:embed="rId4"/>
          <a:srcRect l="21391" r="25129"/>
          <a:stretch/>
        </p:blipFill>
        <p:spPr bwMode="auto">
          <a:xfrm>
            <a:off x="1333584" y="3298327"/>
            <a:ext cx="213783" cy="352125"/>
          </a:xfrm>
          <a:prstGeom prst="rect">
            <a:avLst/>
          </a:prstGeom>
        </p:spPr>
      </p:pic>
      <p:pic>
        <p:nvPicPr>
          <p:cNvPr id="70" name="Graphique 69" descr="Homme avec un remplissage uni"/>
          <p:cNvPicPr>
            <a:picLocks noChangeAspect="1"/>
          </p:cNvPicPr>
          <p:nvPr/>
        </p:nvPicPr>
        <p:blipFill>
          <a:blip r:embed="rId4"/>
          <a:srcRect l="21391" r="25129"/>
          <a:stretch/>
        </p:blipFill>
        <p:spPr bwMode="auto">
          <a:xfrm>
            <a:off x="1583082" y="3298327"/>
            <a:ext cx="213783" cy="352125"/>
          </a:xfrm>
          <a:prstGeom prst="rect">
            <a:avLst/>
          </a:prstGeom>
        </p:spPr>
      </p:pic>
      <p:pic>
        <p:nvPicPr>
          <p:cNvPr id="71" name="Graphique 70" descr="Homme avec un remplissage uni"/>
          <p:cNvPicPr>
            <a:picLocks noChangeAspect="1"/>
          </p:cNvPicPr>
          <p:nvPr/>
        </p:nvPicPr>
        <p:blipFill>
          <a:blip r:embed="rId4"/>
          <a:srcRect l="21391" r="25129"/>
          <a:stretch/>
        </p:blipFill>
        <p:spPr bwMode="auto">
          <a:xfrm>
            <a:off x="1832580" y="3298327"/>
            <a:ext cx="213783" cy="352125"/>
          </a:xfrm>
          <a:prstGeom prst="rect">
            <a:avLst/>
          </a:prstGeom>
        </p:spPr>
      </p:pic>
      <p:pic>
        <p:nvPicPr>
          <p:cNvPr id="72" name="Graphique 71" descr="Homme avec un remplissage uni"/>
          <p:cNvPicPr>
            <a:picLocks noChangeAspect="1"/>
          </p:cNvPicPr>
          <p:nvPr/>
        </p:nvPicPr>
        <p:blipFill>
          <a:blip r:embed="rId4"/>
          <a:srcRect l="21391" r="25129"/>
          <a:stretch/>
        </p:blipFill>
        <p:spPr bwMode="auto">
          <a:xfrm>
            <a:off x="2082078" y="3298327"/>
            <a:ext cx="213783" cy="352125"/>
          </a:xfrm>
          <a:prstGeom prst="rect">
            <a:avLst/>
          </a:prstGeom>
        </p:spPr>
      </p:pic>
      <p:pic>
        <p:nvPicPr>
          <p:cNvPr id="73" name="Graphique 72" descr="Homme avec un remplissage uni"/>
          <p:cNvPicPr>
            <a:picLocks noChangeAspect="1"/>
          </p:cNvPicPr>
          <p:nvPr/>
        </p:nvPicPr>
        <p:blipFill>
          <a:blip r:embed="rId4"/>
          <a:srcRect l="21391" r="25129"/>
          <a:stretch/>
        </p:blipFill>
        <p:spPr bwMode="auto">
          <a:xfrm>
            <a:off x="2331576" y="3298327"/>
            <a:ext cx="213783" cy="352125"/>
          </a:xfrm>
          <a:prstGeom prst="rect">
            <a:avLst/>
          </a:prstGeom>
        </p:spPr>
      </p:pic>
      <p:pic>
        <p:nvPicPr>
          <p:cNvPr id="74" name="Graphique 73" descr="Homme avec un remplissage uni"/>
          <p:cNvPicPr>
            <a:picLocks noChangeAspect="1"/>
          </p:cNvPicPr>
          <p:nvPr/>
        </p:nvPicPr>
        <p:blipFill>
          <a:blip r:embed="rId4"/>
          <a:srcRect l="21391" r="25129"/>
          <a:stretch/>
        </p:blipFill>
        <p:spPr bwMode="auto">
          <a:xfrm>
            <a:off x="2581074" y="3298327"/>
            <a:ext cx="213783" cy="352125"/>
          </a:xfrm>
          <a:prstGeom prst="rect">
            <a:avLst/>
          </a:prstGeom>
        </p:spPr>
      </p:pic>
      <p:pic>
        <p:nvPicPr>
          <p:cNvPr id="75" name="Graphique 74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8222704" y="3333076"/>
            <a:ext cx="213783" cy="352125"/>
          </a:xfrm>
          <a:prstGeom prst="rect">
            <a:avLst/>
          </a:prstGeom>
        </p:spPr>
      </p:pic>
      <p:pic>
        <p:nvPicPr>
          <p:cNvPr id="76" name="Graphique 75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8472203" y="3333076"/>
            <a:ext cx="213783" cy="352125"/>
          </a:xfrm>
          <a:prstGeom prst="rect">
            <a:avLst/>
          </a:prstGeom>
        </p:spPr>
      </p:pic>
      <p:pic>
        <p:nvPicPr>
          <p:cNvPr id="77" name="Graphique 76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8699387" y="3333076"/>
            <a:ext cx="213783" cy="352125"/>
          </a:xfrm>
          <a:prstGeom prst="rect">
            <a:avLst/>
          </a:prstGeom>
        </p:spPr>
      </p:pic>
      <p:pic>
        <p:nvPicPr>
          <p:cNvPr id="78" name="Graphique 77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8948886" y="3333076"/>
            <a:ext cx="213783" cy="352125"/>
          </a:xfrm>
          <a:prstGeom prst="rect">
            <a:avLst/>
          </a:prstGeom>
        </p:spPr>
      </p:pic>
      <p:pic>
        <p:nvPicPr>
          <p:cNvPr id="79" name="Graphique 78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9198383" y="3333076"/>
            <a:ext cx="213783" cy="352125"/>
          </a:xfrm>
          <a:prstGeom prst="rect">
            <a:avLst/>
          </a:prstGeom>
        </p:spPr>
      </p:pic>
      <p:pic>
        <p:nvPicPr>
          <p:cNvPr id="80" name="Graphique 79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9447882" y="3333076"/>
            <a:ext cx="213783" cy="352125"/>
          </a:xfrm>
          <a:prstGeom prst="rect">
            <a:avLst/>
          </a:prstGeom>
        </p:spPr>
      </p:pic>
      <p:pic>
        <p:nvPicPr>
          <p:cNvPr id="81" name="Graphique 80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9697380" y="3333076"/>
            <a:ext cx="213783" cy="352125"/>
          </a:xfrm>
          <a:prstGeom prst="rect">
            <a:avLst/>
          </a:prstGeom>
        </p:spPr>
      </p:pic>
      <p:pic>
        <p:nvPicPr>
          <p:cNvPr id="82" name="Graphique 81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9946876" y="3333076"/>
            <a:ext cx="213783" cy="352125"/>
          </a:xfrm>
          <a:prstGeom prst="rect">
            <a:avLst/>
          </a:prstGeom>
        </p:spPr>
      </p:pic>
      <p:pic>
        <p:nvPicPr>
          <p:cNvPr id="83" name="Graphique 82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10196376" y="3333076"/>
            <a:ext cx="213783" cy="352125"/>
          </a:xfrm>
          <a:prstGeom prst="rect">
            <a:avLst/>
          </a:prstGeom>
        </p:spPr>
      </p:pic>
      <p:pic>
        <p:nvPicPr>
          <p:cNvPr id="84" name="Graphique 83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10445874" y="3333076"/>
            <a:ext cx="213783" cy="352125"/>
          </a:xfrm>
          <a:prstGeom prst="rect">
            <a:avLst/>
          </a:prstGeom>
        </p:spPr>
      </p:pic>
      <p:pic>
        <p:nvPicPr>
          <p:cNvPr id="85" name="Graphique 84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10695372" y="1784971"/>
            <a:ext cx="213783" cy="352125"/>
          </a:xfrm>
          <a:prstGeom prst="rect">
            <a:avLst/>
          </a:prstGeom>
        </p:spPr>
      </p:pic>
      <p:pic>
        <p:nvPicPr>
          <p:cNvPr id="86" name="Graphique 85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10944871" y="1784971"/>
            <a:ext cx="213783" cy="352125"/>
          </a:xfrm>
          <a:prstGeom prst="rect">
            <a:avLst/>
          </a:prstGeom>
        </p:spPr>
      </p:pic>
      <p:pic>
        <p:nvPicPr>
          <p:cNvPr id="87" name="Graphique 86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11194367" y="1784971"/>
            <a:ext cx="213783" cy="352125"/>
          </a:xfrm>
          <a:prstGeom prst="rect">
            <a:avLst/>
          </a:prstGeom>
        </p:spPr>
      </p:pic>
      <p:pic>
        <p:nvPicPr>
          <p:cNvPr id="88" name="Graphique 87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11443866" y="1784971"/>
            <a:ext cx="213783" cy="352125"/>
          </a:xfrm>
          <a:prstGeom prst="rect">
            <a:avLst/>
          </a:prstGeom>
        </p:spPr>
      </p:pic>
      <p:pic>
        <p:nvPicPr>
          <p:cNvPr id="89" name="Graphique 88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11693365" y="1784971"/>
            <a:ext cx="213783" cy="352125"/>
          </a:xfrm>
          <a:prstGeom prst="rect">
            <a:avLst/>
          </a:prstGeom>
        </p:spPr>
      </p:pic>
      <p:pic>
        <p:nvPicPr>
          <p:cNvPr id="90" name="Graphique 89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10695372" y="2171845"/>
            <a:ext cx="213783" cy="352125"/>
          </a:xfrm>
          <a:prstGeom prst="rect">
            <a:avLst/>
          </a:prstGeom>
        </p:spPr>
      </p:pic>
      <p:pic>
        <p:nvPicPr>
          <p:cNvPr id="91" name="Graphique 90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10944871" y="2171845"/>
            <a:ext cx="213783" cy="352125"/>
          </a:xfrm>
          <a:prstGeom prst="rect">
            <a:avLst/>
          </a:prstGeom>
        </p:spPr>
      </p:pic>
      <p:pic>
        <p:nvPicPr>
          <p:cNvPr id="92" name="Graphique 91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11194367" y="2171845"/>
            <a:ext cx="213783" cy="352125"/>
          </a:xfrm>
          <a:prstGeom prst="rect">
            <a:avLst/>
          </a:prstGeom>
        </p:spPr>
      </p:pic>
      <p:pic>
        <p:nvPicPr>
          <p:cNvPr id="93" name="Graphique 92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11443866" y="2171845"/>
            <a:ext cx="213783" cy="352125"/>
          </a:xfrm>
          <a:prstGeom prst="rect">
            <a:avLst/>
          </a:prstGeom>
        </p:spPr>
      </p:pic>
      <p:pic>
        <p:nvPicPr>
          <p:cNvPr id="94" name="Graphique 93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11693365" y="2171845"/>
            <a:ext cx="213783" cy="352125"/>
          </a:xfrm>
          <a:prstGeom prst="rect">
            <a:avLst/>
          </a:prstGeom>
        </p:spPr>
      </p:pic>
      <p:pic>
        <p:nvPicPr>
          <p:cNvPr id="95" name="Graphique 94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10695372" y="2558719"/>
            <a:ext cx="213783" cy="352125"/>
          </a:xfrm>
          <a:prstGeom prst="rect">
            <a:avLst/>
          </a:prstGeom>
        </p:spPr>
      </p:pic>
      <p:pic>
        <p:nvPicPr>
          <p:cNvPr id="96" name="Graphique 95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10944871" y="2558719"/>
            <a:ext cx="213783" cy="352125"/>
          </a:xfrm>
          <a:prstGeom prst="rect">
            <a:avLst/>
          </a:prstGeom>
        </p:spPr>
      </p:pic>
      <p:pic>
        <p:nvPicPr>
          <p:cNvPr id="97" name="Graphique 96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11194367" y="2558719"/>
            <a:ext cx="213783" cy="352125"/>
          </a:xfrm>
          <a:prstGeom prst="rect">
            <a:avLst/>
          </a:prstGeom>
        </p:spPr>
      </p:pic>
      <p:pic>
        <p:nvPicPr>
          <p:cNvPr id="98" name="Graphique 97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11443866" y="2558719"/>
            <a:ext cx="213783" cy="352125"/>
          </a:xfrm>
          <a:prstGeom prst="rect">
            <a:avLst/>
          </a:prstGeom>
        </p:spPr>
      </p:pic>
      <p:pic>
        <p:nvPicPr>
          <p:cNvPr id="99" name="Graphique 98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11693365" y="2558719"/>
            <a:ext cx="213783" cy="352125"/>
          </a:xfrm>
          <a:prstGeom prst="rect">
            <a:avLst/>
          </a:prstGeom>
        </p:spPr>
      </p:pic>
      <p:pic>
        <p:nvPicPr>
          <p:cNvPr id="100" name="Graphique 99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10695372" y="2945897"/>
            <a:ext cx="213783" cy="352125"/>
          </a:xfrm>
          <a:prstGeom prst="rect">
            <a:avLst/>
          </a:prstGeom>
        </p:spPr>
      </p:pic>
      <p:pic>
        <p:nvPicPr>
          <p:cNvPr id="101" name="Graphique 100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10944871" y="2945897"/>
            <a:ext cx="213783" cy="352125"/>
          </a:xfrm>
          <a:prstGeom prst="rect">
            <a:avLst/>
          </a:prstGeom>
        </p:spPr>
      </p:pic>
      <p:pic>
        <p:nvPicPr>
          <p:cNvPr id="102" name="Graphique 101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11194367" y="2945897"/>
            <a:ext cx="213783" cy="352125"/>
          </a:xfrm>
          <a:prstGeom prst="rect">
            <a:avLst/>
          </a:prstGeom>
        </p:spPr>
      </p:pic>
      <p:pic>
        <p:nvPicPr>
          <p:cNvPr id="103" name="Graphique 102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11443866" y="2945897"/>
            <a:ext cx="213783" cy="352125"/>
          </a:xfrm>
          <a:prstGeom prst="rect">
            <a:avLst/>
          </a:prstGeom>
        </p:spPr>
      </p:pic>
      <p:pic>
        <p:nvPicPr>
          <p:cNvPr id="104" name="Graphique 103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11693365" y="2945897"/>
            <a:ext cx="213783" cy="352125"/>
          </a:xfrm>
          <a:prstGeom prst="rect">
            <a:avLst/>
          </a:prstGeom>
        </p:spPr>
      </p:pic>
      <p:pic>
        <p:nvPicPr>
          <p:cNvPr id="105" name="Graphique 104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10695372" y="3333076"/>
            <a:ext cx="213783" cy="352125"/>
          </a:xfrm>
          <a:prstGeom prst="rect">
            <a:avLst/>
          </a:prstGeom>
        </p:spPr>
      </p:pic>
      <p:pic>
        <p:nvPicPr>
          <p:cNvPr id="106" name="Graphique 105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10944871" y="3333076"/>
            <a:ext cx="213783" cy="352125"/>
          </a:xfrm>
          <a:prstGeom prst="rect">
            <a:avLst/>
          </a:prstGeom>
        </p:spPr>
      </p:pic>
      <p:pic>
        <p:nvPicPr>
          <p:cNvPr id="107" name="Graphique 106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11194367" y="3333076"/>
            <a:ext cx="213783" cy="352125"/>
          </a:xfrm>
          <a:prstGeom prst="rect">
            <a:avLst/>
          </a:prstGeom>
        </p:spPr>
      </p:pic>
      <p:pic>
        <p:nvPicPr>
          <p:cNvPr id="108" name="Graphique 107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11443866" y="3333076"/>
            <a:ext cx="213783" cy="352125"/>
          </a:xfrm>
          <a:prstGeom prst="rect">
            <a:avLst/>
          </a:prstGeom>
        </p:spPr>
      </p:pic>
      <p:pic>
        <p:nvPicPr>
          <p:cNvPr id="109" name="Graphique 108" descr="Homme avec un remplissage uni"/>
          <p:cNvPicPr>
            <a:picLocks noChangeAspect="1"/>
          </p:cNvPicPr>
          <p:nvPr/>
        </p:nvPicPr>
        <p:blipFill>
          <a:blip r:embed="rId3"/>
          <a:srcRect l="21391" r="25129"/>
          <a:stretch/>
        </p:blipFill>
        <p:spPr bwMode="auto">
          <a:xfrm>
            <a:off x="11693365" y="3333076"/>
            <a:ext cx="213783" cy="35212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 bwMode="auto">
          <a:xfrm>
            <a:off x="1268691" y="1318895"/>
            <a:ext cx="3286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fr-CH" sz="1600" b="1" dirty="0">
                <a:latin typeface="☞GILROY-BOLD" pitchFamily="2" charset="77"/>
                <a:ea typeface="Arial Unicode MS"/>
                <a:cs typeface="Arial Unicode MS"/>
              </a:rPr>
              <a:t>Notre Fachschaft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6874889" y="254918"/>
            <a:ext cx="700587" cy="70231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Thème 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8153</TotalTime>
  <Words>272</Words>
  <Application>Microsoft Office PowerPoint</Application>
  <DocSecurity>0</DocSecurity>
  <PresentationFormat>Personnalisé</PresentationFormat>
  <Paragraphs>61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6" baseType="lpstr">
      <vt:lpstr>☞GILROY-BOLD</vt:lpstr>
      <vt:lpstr>Arial</vt:lpstr>
      <vt:lpstr>Arial Unicode MS</vt:lpstr>
      <vt:lpstr>Calibri</vt:lpstr>
      <vt:lpstr>Calibri Light</vt:lpstr>
      <vt:lpstr>Product Sans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CUCCU Mattia</dc:creator>
  <cp:keywords/>
  <dc:description/>
  <cp:lastModifiedBy>Adrien Eschenmoser</cp:lastModifiedBy>
  <cp:revision>17</cp:revision>
  <dcterms:created xsi:type="dcterms:W3CDTF">2022-09-12T10:06:29Z</dcterms:created>
  <dcterms:modified xsi:type="dcterms:W3CDTF">2024-09-17T19:57:57Z</dcterms:modified>
  <cp:category/>
  <dc:identifier/>
  <cp:contentStatus/>
  <dc:language/>
  <cp:version/>
</cp:coreProperties>
</file>